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6">
  <p:sldMasterIdLst>
    <p:sldMasterId id="2147483666" r:id="rId4"/>
  </p:sldMasterIdLst>
  <p:notesMasterIdLst>
    <p:notesMasterId r:id="rId10"/>
  </p:notesMasterIdLst>
  <p:handoutMasterIdLst>
    <p:handoutMasterId r:id="rId11"/>
  </p:handoutMasterIdLst>
  <p:sldIdLst>
    <p:sldId id="630" r:id="rId5"/>
    <p:sldId id="2989" r:id="rId6"/>
    <p:sldId id="3001" r:id="rId7"/>
    <p:sldId id="3002" r:id="rId8"/>
    <p:sldId id="3003" r:id="rId9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949E06C-C3EE-6469-2D48-9E03FB8981D5}" name="Janet Krick" initials="JK" userId="S::jkrick@emmconsulting.com.au::8b5a3998-fa9b-4f19-8247-7b135b45bf9d" providerId="AD"/>
  <p188:author id="{696A0EEF-4053-7797-A448-B1D00A6B8864}" name="Lucas Burns" initials="LB" userId="Lucas Burns" providerId="None"/>
  <p188:author id="{41797BF3-5CE3-BF0B-9F8D-74C37C44D906}" name="Nicole Armit" initials="NA" userId="S::narmit@emmconsulting.com.au::a750776e-fef9-442b-81db-2b748a81dc6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A06D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7367" autoAdjust="0"/>
  </p:normalViewPr>
  <p:slideViewPr>
    <p:cSldViewPr snapToGrid="0">
      <p:cViewPr varScale="1">
        <p:scale>
          <a:sx n="100" d="100"/>
          <a:sy n="100" d="100"/>
        </p:scale>
        <p:origin x="936" y="72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1824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17" Type="http://schemas.microsoft.com/office/2018/10/relationships/authors" Target="author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787D376-4CEE-1C3B-24A3-3724755178A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209E30-7C32-CB0A-2593-9C8F124AE9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3700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F6E497-AF52-49FC-B1F4-9AB35234E6C1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049D6C-B039-224C-AACC-F21F834C5A4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3357C3-BE9A-AD04-9C4D-ABE400C770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3700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27ACF2-51C0-4C19-B84F-8B44D87F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6221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3011699" cy="463942"/>
          </a:xfrm>
          <a:prstGeom prst="rect">
            <a:avLst/>
          </a:prstGeom>
        </p:spPr>
        <p:txBody>
          <a:bodyPr vert="horz" lIns="85368" tIns="42684" rIns="85368" bIns="42684" rtlCol="0"/>
          <a:lstStyle>
            <a:lvl1pPr algn="l">
              <a:defRPr sz="11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568" y="2"/>
            <a:ext cx="3011699" cy="463942"/>
          </a:xfrm>
          <a:prstGeom prst="rect">
            <a:avLst/>
          </a:prstGeom>
        </p:spPr>
        <p:txBody>
          <a:bodyPr vert="horz" lIns="85368" tIns="42684" rIns="85368" bIns="42684" rtlCol="0"/>
          <a:lstStyle>
            <a:lvl1pPr algn="r">
              <a:defRPr sz="1100"/>
            </a:lvl1pPr>
          </a:lstStyle>
          <a:p>
            <a:fld id="{957CEB49-3E61-444A-B54B-E9D35EF96773}" type="datetimeFigureOut">
              <a:rPr lang="en-AU" smtClean="0"/>
              <a:t>7/02/2023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5368" tIns="42684" rIns="85368" bIns="42684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3"/>
            <a:ext cx="5560060" cy="3636704"/>
          </a:xfrm>
          <a:prstGeom prst="rect">
            <a:avLst/>
          </a:prstGeom>
        </p:spPr>
        <p:txBody>
          <a:bodyPr vert="horz" lIns="85368" tIns="42684" rIns="85368" bIns="4268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772136"/>
            <a:ext cx="3011699" cy="463941"/>
          </a:xfrm>
          <a:prstGeom prst="rect">
            <a:avLst/>
          </a:prstGeom>
        </p:spPr>
        <p:txBody>
          <a:bodyPr vert="horz" lIns="85368" tIns="42684" rIns="85368" bIns="42684" rtlCol="0" anchor="b"/>
          <a:lstStyle>
            <a:lvl1pPr algn="l">
              <a:defRPr sz="11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568" y="8772136"/>
            <a:ext cx="3011699" cy="463941"/>
          </a:xfrm>
          <a:prstGeom prst="rect">
            <a:avLst/>
          </a:prstGeom>
        </p:spPr>
        <p:txBody>
          <a:bodyPr vert="horz" lIns="85368" tIns="42684" rIns="85368" bIns="42684" rtlCol="0" anchor="b"/>
          <a:lstStyle>
            <a:lvl1pPr algn="r">
              <a:defRPr sz="1100"/>
            </a:lvl1pPr>
          </a:lstStyle>
          <a:p>
            <a:fld id="{3852C6FB-F049-49B2-AA67-09DD92ABB44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33806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2C6FB-F049-49B2-AA67-09DD92ABB441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07984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0338" y="593725"/>
            <a:ext cx="6565900" cy="36941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24E52-E892-4A26-ACC5-409EED1BD374}" type="slidenum">
              <a:rPr lang="en-AU" smtClean="0"/>
              <a:t>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41141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0338" y="593725"/>
            <a:ext cx="6565900" cy="36941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24E52-E892-4A26-ACC5-409EED1BD374}" type="slidenum">
              <a:rPr lang="en-AU" smtClean="0"/>
              <a:t>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33894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0338" y="593725"/>
            <a:ext cx="6565900" cy="36941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24E52-E892-4A26-ACC5-409EED1BD374}" type="slidenum">
              <a:rPr lang="en-AU" smtClean="0"/>
              <a:t>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878180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0338" y="593725"/>
            <a:ext cx="6565900" cy="36941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24E52-E892-4A26-ACC5-409EED1BD374}" type="slidenum">
              <a:rPr lang="en-AU" smtClean="0"/>
              <a:t>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04069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48283" y="113157"/>
            <a:ext cx="9895433" cy="4368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6305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B0A06D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8353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B0A06D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125931" y="1763140"/>
            <a:ext cx="4951095" cy="37744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2/7/2023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5480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B0A06D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2/7/2023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1151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60119" cy="6857998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734568" y="0"/>
            <a:ext cx="347980" cy="6858000"/>
          </a:xfrm>
          <a:custGeom>
            <a:avLst/>
            <a:gdLst/>
            <a:ahLst/>
            <a:cxnLst/>
            <a:rect l="l" t="t" r="r" b="b"/>
            <a:pathLst>
              <a:path w="347980" h="6858000">
                <a:moveTo>
                  <a:pt x="0" y="6858000"/>
                </a:moveTo>
                <a:lnTo>
                  <a:pt x="347472" y="6858000"/>
                </a:lnTo>
                <a:lnTo>
                  <a:pt x="34747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98120"/>
            <a:ext cx="1114425" cy="1133475"/>
          </a:xfrm>
          <a:custGeom>
            <a:avLst/>
            <a:gdLst/>
            <a:ahLst/>
            <a:cxnLst/>
            <a:rect l="l" t="t" r="r" b="b"/>
            <a:pathLst>
              <a:path w="1114425" h="1133475">
                <a:moveTo>
                  <a:pt x="0" y="0"/>
                </a:moveTo>
                <a:lnTo>
                  <a:pt x="0" y="850502"/>
                </a:lnTo>
                <a:lnTo>
                  <a:pt x="67732" y="872449"/>
                </a:lnTo>
                <a:lnTo>
                  <a:pt x="109614" y="884665"/>
                </a:lnTo>
                <a:lnTo>
                  <a:pt x="213252" y="913686"/>
                </a:lnTo>
                <a:lnTo>
                  <a:pt x="542298" y="1001096"/>
                </a:lnTo>
                <a:lnTo>
                  <a:pt x="928177" y="1097457"/>
                </a:lnTo>
                <a:lnTo>
                  <a:pt x="1020475" y="1118651"/>
                </a:lnTo>
                <a:lnTo>
                  <a:pt x="1081472" y="1130974"/>
                </a:lnTo>
                <a:lnTo>
                  <a:pt x="1097769" y="1133170"/>
                </a:lnTo>
                <a:lnTo>
                  <a:pt x="1103287" y="1132382"/>
                </a:lnTo>
                <a:lnTo>
                  <a:pt x="1105302" y="1080590"/>
                </a:lnTo>
                <a:lnTo>
                  <a:pt x="1106647" y="996927"/>
                </a:lnTo>
                <a:lnTo>
                  <a:pt x="1107320" y="944039"/>
                </a:lnTo>
                <a:lnTo>
                  <a:pt x="1108665" y="822296"/>
                </a:lnTo>
                <a:lnTo>
                  <a:pt x="1109338" y="755896"/>
                </a:lnTo>
                <a:lnTo>
                  <a:pt x="1112028" y="482109"/>
                </a:lnTo>
                <a:lnTo>
                  <a:pt x="1112700" y="417756"/>
                </a:lnTo>
                <a:lnTo>
                  <a:pt x="1113372" y="357499"/>
                </a:lnTo>
                <a:lnTo>
                  <a:pt x="1114044" y="302564"/>
                </a:lnTo>
                <a:lnTo>
                  <a:pt x="294725" y="7775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0" y="169491"/>
            <a:ext cx="1109472" cy="100094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6095" y="5308091"/>
            <a:ext cx="739140" cy="1330452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2/7/2023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7795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5044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3910" y="0"/>
            <a:ext cx="771104" cy="6858000"/>
          </a:xfrm>
          <a:prstGeom prst="rect">
            <a:avLst/>
          </a:prstGeom>
          <a:solidFill>
            <a:srgbClr val="B1AF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/>
          <p:cNvSpPr/>
          <p:nvPr userDrawn="1"/>
        </p:nvSpPr>
        <p:spPr>
          <a:xfrm>
            <a:off x="-3910" y="0"/>
            <a:ext cx="964486" cy="68580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/>
          <p:cNvSpPr/>
          <p:nvPr userDrawn="1"/>
        </p:nvSpPr>
        <p:spPr>
          <a:xfrm>
            <a:off x="734419" y="0"/>
            <a:ext cx="34686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289225" y="5604280"/>
            <a:ext cx="1330474" cy="738329"/>
          </a:xfrm>
          <a:prstGeom prst="rect">
            <a:avLst/>
          </a:prstGeom>
        </p:spPr>
      </p:pic>
      <p:sp>
        <p:nvSpPr>
          <p:cNvPr id="42" name="Rectangle 41"/>
          <p:cNvSpPr/>
          <p:nvPr userDrawn="1"/>
        </p:nvSpPr>
        <p:spPr>
          <a:xfrm>
            <a:off x="1081281" y="295300"/>
            <a:ext cx="76361" cy="936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D61737D-6811-40C3-B5C2-CF025B747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986" y="409471"/>
            <a:ext cx="10515600" cy="675145"/>
          </a:xfrm>
        </p:spPr>
        <p:txBody>
          <a:bodyPr>
            <a:normAutofit/>
          </a:bodyPr>
          <a:lstStyle>
            <a:lvl1pPr>
              <a:defRPr sz="2700" b="1" cap="all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8154533-F15F-3571-7212-D4649FC5E5B4}"/>
              </a:ext>
            </a:extLst>
          </p:cNvPr>
          <p:cNvGrpSpPr/>
          <p:nvPr userDrawn="1"/>
        </p:nvGrpSpPr>
        <p:grpSpPr>
          <a:xfrm>
            <a:off x="0" y="98120"/>
            <a:ext cx="1120139" cy="1133526"/>
            <a:chOff x="0" y="98120"/>
            <a:chExt cx="1120139" cy="1133526"/>
          </a:xfrm>
        </p:grpSpPr>
        <p:sp>
          <p:nvSpPr>
            <p:cNvPr id="9" name="bk object 18">
              <a:extLst>
                <a:ext uri="{FF2B5EF4-FFF2-40B4-BE49-F238E27FC236}">
                  <a16:creationId xmlns:a16="http://schemas.microsoft.com/office/drawing/2014/main" id="{C6AFB9ED-BD58-569B-9E6B-711200528D94}"/>
                </a:ext>
              </a:extLst>
            </p:cNvPr>
            <p:cNvSpPr/>
            <p:nvPr/>
          </p:nvSpPr>
          <p:spPr>
            <a:xfrm>
              <a:off x="0" y="98120"/>
              <a:ext cx="1114425" cy="1133475"/>
            </a:xfrm>
            <a:custGeom>
              <a:avLst/>
              <a:gdLst/>
              <a:ahLst/>
              <a:cxnLst/>
              <a:rect l="l" t="t" r="r" b="b"/>
              <a:pathLst>
                <a:path w="1114425" h="1133475">
                  <a:moveTo>
                    <a:pt x="0" y="0"/>
                  </a:moveTo>
                  <a:lnTo>
                    <a:pt x="0" y="850502"/>
                  </a:lnTo>
                  <a:lnTo>
                    <a:pt x="67732" y="872449"/>
                  </a:lnTo>
                  <a:lnTo>
                    <a:pt x="109614" y="884665"/>
                  </a:lnTo>
                  <a:lnTo>
                    <a:pt x="213252" y="913686"/>
                  </a:lnTo>
                  <a:lnTo>
                    <a:pt x="542298" y="1001096"/>
                  </a:lnTo>
                  <a:lnTo>
                    <a:pt x="928177" y="1097457"/>
                  </a:lnTo>
                  <a:lnTo>
                    <a:pt x="1020475" y="1118651"/>
                  </a:lnTo>
                  <a:lnTo>
                    <a:pt x="1081472" y="1130974"/>
                  </a:lnTo>
                  <a:lnTo>
                    <a:pt x="1097769" y="1133170"/>
                  </a:lnTo>
                  <a:lnTo>
                    <a:pt x="1103287" y="1132382"/>
                  </a:lnTo>
                  <a:lnTo>
                    <a:pt x="1105302" y="1080590"/>
                  </a:lnTo>
                  <a:lnTo>
                    <a:pt x="1106647" y="996927"/>
                  </a:lnTo>
                  <a:lnTo>
                    <a:pt x="1107320" y="944039"/>
                  </a:lnTo>
                  <a:lnTo>
                    <a:pt x="1108665" y="822296"/>
                  </a:lnTo>
                  <a:lnTo>
                    <a:pt x="1109338" y="755896"/>
                  </a:lnTo>
                  <a:lnTo>
                    <a:pt x="1112028" y="482109"/>
                  </a:lnTo>
                  <a:lnTo>
                    <a:pt x="1112700" y="417756"/>
                  </a:lnTo>
                  <a:lnTo>
                    <a:pt x="1113372" y="357499"/>
                  </a:lnTo>
                  <a:lnTo>
                    <a:pt x="1114044" y="302564"/>
                  </a:lnTo>
                  <a:lnTo>
                    <a:pt x="294725" y="777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bk object 19">
              <a:extLst>
                <a:ext uri="{FF2B5EF4-FFF2-40B4-BE49-F238E27FC236}">
                  <a16:creationId xmlns:a16="http://schemas.microsoft.com/office/drawing/2014/main" id="{FBDD8FDD-861A-6916-E7D5-8CF0DD45C3DD}"/>
                </a:ext>
              </a:extLst>
            </p:cNvPr>
            <p:cNvSpPr/>
            <p:nvPr/>
          </p:nvSpPr>
          <p:spPr>
            <a:xfrm>
              <a:off x="0" y="169491"/>
              <a:ext cx="1109472" cy="1000940"/>
            </a:xfrm>
            <a:prstGeom prst="rect">
              <a:avLst/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bk object 21">
              <a:extLst>
                <a:ext uri="{FF2B5EF4-FFF2-40B4-BE49-F238E27FC236}">
                  <a16:creationId xmlns:a16="http://schemas.microsoft.com/office/drawing/2014/main" id="{8600005A-8163-3C98-AA23-E4EAAB2795A4}"/>
                </a:ext>
              </a:extLst>
            </p:cNvPr>
            <p:cNvSpPr/>
            <p:nvPr/>
          </p:nvSpPr>
          <p:spPr>
            <a:xfrm>
              <a:off x="1120139" y="295656"/>
              <a:ext cx="0" cy="935990"/>
            </a:xfrm>
            <a:custGeom>
              <a:avLst/>
              <a:gdLst/>
              <a:ahLst/>
              <a:cxnLst/>
              <a:rect l="l" t="t" r="r" b="b"/>
              <a:pathLst>
                <a:path h="935990">
                  <a:moveTo>
                    <a:pt x="0" y="0"/>
                  </a:moveTo>
                  <a:lnTo>
                    <a:pt x="0" y="935736"/>
                  </a:lnTo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78578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60119" cy="6857998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734568" y="0"/>
            <a:ext cx="347980" cy="6858000"/>
          </a:xfrm>
          <a:custGeom>
            <a:avLst/>
            <a:gdLst/>
            <a:ahLst/>
            <a:cxnLst/>
            <a:rect l="l" t="t" r="r" b="b"/>
            <a:pathLst>
              <a:path w="347980" h="6858000">
                <a:moveTo>
                  <a:pt x="0" y="6858000"/>
                </a:moveTo>
                <a:lnTo>
                  <a:pt x="347472" y="6858000"/>
                </a:lnTo>
                <a:lnTo>
                  <a:pt x="34747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98120"/>
            <a:ext cx="1114425" cy="1133475"/>
          </a:xfrm>
          <a:custGeom>
            <a:avLst/>
            <a:gdLst/>
            <a:ahLst/>
            <a:cxnLst/>
            <a:rect l="l" t="t" r="r" b="b"/>
            <a:pathLst>
              <a:path w="1114425" h="1133475">
                <a:moveTo>
                  <a:pt x="0" y="0"/>
                </a:moveTo>
                <a:lnTo>
                  <a:pt x="0" y="850502"/>
                </a:lnTo>
                <a:lnTo>
                  <a:pt x="67732" y="872449"/>
                </a:lnTo>
                <a:lnTo>
                  <a:pt x="109614" y="884665"/>
                </a:lnTo>
                <a:lnTo>
                  <a:pt x="213252" y="913686"/>
                </a:lnTo>
                <a:lnTo>
                  <a:pt x="542298" y="1001096"/>
                </a:lnTo>
                <a:lnTo>
                  <a:pt x="928177" y="1097457"/>
                </a:lnTo>
                <a:lnTo>
                  <a:pt x="1020475" y="1118651"/>
                </a:lnTo>
                <a:lnTo>
                  <a:pt x="1081472" y="1130974"/>
                </a:lnTo>
                <a:lnTo>
                  <a:pt x="1097769" y="1133170"/>
                </a:lnTo>
                <a:lnTo>
                  <a:pt x="1103287" y="1132382"/>
                </a:lnTo>
                <a:lnTo>
                  <a:pt x="1105302" y="1080590"/>
                </a:lnTo>
                <a:lnTo>
                  <a:pt x="1106647" y="996927"/>
                </a:lnTo>
                <a:lnTo>
                  <a:pt x="1107320" y="944039"/>
                </a:lnTo>
                <a:lnTo>
                  <a:pt x="1108665" y="822296"/>
                </a:lnTo>
                <a:lnTo>
                  <a:pt x="1109338" y="755896"/>
                </a:lnTo>
                <a:lnTo>
                  <a:pt x="1112028" y="482109"/>
                </a:lnTo>
                <a:lnTo>
                  <a:pt x="1112700" y="417756"/>
                </a:lnTo>
                <a:lnTo>
                  <a:pt x="1113372" y="357499"/>
                </a:lnTo>
                <a:lnTo>
                  <a:pt x="1114044" y="302564"/>
                </a:lnTo>
                <a:lnTo>
                  <a:pt x="294725" y="7775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0" y="169491"/>
            <a:ext cx="1109472" cy="1000940"/>
          </a:xfrm>
          <a:prstGeom prst="rect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6095" y="5308091"/>
            <a:ext cx="739140" cy="1330452"/>
          </a:xfrm>
          <a:prstGeom prst="rect">
            <a:avLst/>
          </a:pr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1120139" y="295656"/>
            <a:ext cx="0" cy="935990"/>
          </a:xfrm>
          <a:custGeom>
            <a:avLst/>
            <a:gdLst/>
            <a:ahLst/>
            <a:cxnLst/>
            <a:rect l="l" t="t" r="r" b="b"/>
            <a:pathLst>
              <a:path h="935990">
                <a:moveTo>
                  <a:pt x="0" y="0"/>
                </a:moveTo>
                <a:lnTo>
                  <a:pt x="0" y="935736"/>
                </a:lnTo>
              </a:path>
            </a:pathLst>
          </a:custGeom>
          <a:ln w="762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287926" y="367664"/>
            <a:ext cx="3776345" cy="3308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B0A06D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91590" y="2623286"/>
            <a:ext cx="10907395" cy="42024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9080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3" r:id="rId6"/>
    <p:sldLayoutId id="2147483674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CD6136-5EDA-DB0B-5175-AABCD2917A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6143" y="-1"/>
            <a:ext cx="12284251" cy="6920501"/>
          </a:xfrm>
          <a:prstGeom prst="rect">
            <a:avLst/>
          </a:prstGeom>
        </p:spPr>
      </p:pic>
      <p:sp>
        <p:nvSpPr>
          <p:cNvPr id="201" name="Rectangle 200"/>
          <p:cNvSpPr/>
          <p:nvPr/>
        </p:nvSpPr>
        <p:spPr>
          <a:xfrm>
            <a:off x="-43949" y="0"/>
            <a:ext cx="12284250" cy="6920504"/>
          </a:xfrm>
          <a:prstGeom prst="rect">
            <a:avLst/>
          </a:prstGeom>
          <a:gradFill>
            <a:gsLst>
              <a:gs pos="24000">
                <a:schemeClr val="tx1">
                  <a:alpha val="0"/>
                </a:schemeClr>
              </a:gs>
              <a:gs pos="100000">
                <a:schemeClr val="tx1">
                  <a:alpha val="81698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202" name="Group 8"/>
          <p:cNvGrpSpPr>
            <a:grpSpLocks noChangeAspect="1"/>
          </p:cNvGrpSpPr>
          <p:nvPr/>
        </p:nvGrpSpPr>
        <p:grpSpPr bwMode="auto">
          <a:xfrm flipH="1">
            <a:off x="-462039" y="4914897"/>
            <a:ext cx="11253672" cy="2005603"/>
            <a:chOff x="2141" y="1604"/>
            <a:chExt cx="2828" cy="504"/>
          </a:xfrm>
          <a:gradFill flip="none" rotWithShape="1">
            <a:gsLst>
              <a:gs pos="0">
                <a:srgbClr val="B1A16E"/>
              </a:gs>
              <a:gs pos="100000">
                <a:srgbClr val="BC932B"/>
              </a:gs>
            </a:gsLst>
            <a:lin ang="0" scaled="1"/>
            <a:tileRect/>
          </a:gradFill>
        </p:grpSpPr>
        <p:sp>
          <p:nvSpPr>
            <p:cNvPr id="203" name="Freeform 10"/>
            <p:cNvSpPr>
              <a:spLocks/>
            </p:cNvSpPr>
            <p:nvPr/>
          </p:nvSpPr>
          <p:spPr bwMode="auto">
            <a:xfrm>
              <a:off x="2141" y="1668"/>
              <a:ext cx="2726" cy="440"/>
            </a:xfrm>
            <a:custGeom>
              <a:avLst/>
              <a:gdLst>
                <a:gd name="T0" fmla="*/ 770 w 4077"/>
                <a:gd name="T1" fmla="*/ 0 h 966"/>
                <a:gd name="T2" fmla="*/ 0 w 4077"/>
                <a:gd name="T3" fmla="*/ 966 h 966"/>
                <a:gd name="T4" fmla="*/ 4077 w 4077"/>
                <a:gd name="T5" fmla="*/ 966 h 966"/>
                <a:gd name="T6" fmla="*/ 4077 w 4077"/>
                <a:gd name="T7" fmla="*/ 0 h 966"/>
                <a:gd name="T8" fmla="*/ 770 w 4077"/>
                <a:gd name="T9" fmla="*/ 0 h 966"/>
                <a:gd name="connsiteX0" fmla="*/ 1625 w 9736"/>
                <a:gd name="connsiteY0" fmla="*/ 0 h 10000"/>
                <a:gd name="connsiteX1" fmla="*/ 0 w 9736"/>
                <a:gd name="connsiteY1" fmla="*/ 10000 h 10000"/>
                <a:gd name="connsiteX2" fmla="*/ 9736 w 9736"/>
                <a:gd name="connsiteY2" fmla="*/ 10000 h 10000"/>
                <a:gd name="connsiteX3" fmla="*/ 9736 w 9736"/>
                <a:gd name="connsiteY3" fmla="*/ 0 h 10000"/>
                <a:gd name="connsiteX4" fmla="*/ 1625 w 9736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6" h="10000">
                  <a:moveTo>
                    <a:pt x="1625" y="0"/>
                  </a:moveTo>
                  <a:lnTo>
                    <a:pt x="0" y="10000"/>
                  </a:lnTo>
                  <a:lnTo>
                    <a:pt x="9736" y="10000"/>
                  </a:lnTo>
                  <a:lnTo>
                    <a:pt x="9736" y="0"/>
                  </a:lnTo>
                  <a:lnTo>
                    <a:pt x="162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04" name="Line 11"/>
            <p:cNvSpPr>
              <a:spLocks noChangeShapeType="1"/>
            </p:cNvSpPr>
            <p:nvPr/>
          </p:nvSpPr>
          <p:spPr bwMode="auto">
            <a:xfrm flipH="1">
              <a:off x="4385" y="1604"/>
              <a:ext cx="112" cy="148"/>
            </a:xfrm>
            <a:prstGeom prst="line">
              <a:avLst/>
            </a:prstGeom>
            <a:grp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05" name="Line 12"/>
            <p:cNvSpPr>
              <a:spLocks noChangeShapeType="1"/>
            </p:cNvSpPr>
            <p:nvPr/>
          </p:nvSpPr>
          <p:spPr bwMode="auto">
            <a:xfrm flipH="1">
              <a:off x="4365" y="1604"/>
              <a:ext cx="112" cy="148"/>
            </a:xfrm>
            <a:prstGeom prst="line">
              <a:avLst/>
            </a:prstGeom>
            <a:grp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06" name="Line 13"/>
            <p:cNvSpPr>
              <a:spLocks noChangeShapeType="1"/>
            </p:cNvSpPr>
            <p:nvPr/>
          </p:nvSpPr>
          <p:spPr bwMode="auto">
            <a:xfrm flipH="1">
              <a:off x="4345" y="1604"/>
              <a:ext cx="112" cy="148"/>
            </a:xfrm>
            <a:prstGeom prst="line">
              <a:avLst/>
            </a:prstGeom>
            <a:grp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07" name="Line 14"/>
            <p:cNvSpPr>
              <a:spLocks noChangeShapeType="1"/>
            </p:cNvSpPr>
            <p:nvPr/>
          </p:nvSpPr>
          <p:spPr bwMode="auto">
            <a:xfrm flipH="1">
              <a:off x="4325" y="1604"/>
              <a:ext cx="112" cy="148"/>
            </a:xfrm>
            <a:prstGeom prst="line">
              <a:avLst/>
            </a:prstGeom>
            <a:grp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08" name="Line 15"/>
            <p:cNvSpPr>
              <a:spLocks noChangeShapeType="1"/>
            </p:cNvSpPr>
            <p:nvPr/>
          </p:nvSpPr>
          <p:spPr bwMode="auto">
            <a:xfrm flipH="1">
              <a:off x="4303" y="1604"/>
              <a:ext cx="112" cy="148"/>
            </a:xfrm>
            <a:prstGeom prst="line">
              <a:avLst/>
            </a:prstGeom>
            <a:grp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09" name="Line 16"/>
            <p:cNvSpPr>
              <a:spLocks noChangeShapeType="1"/>
            </p:cNvSpPr>
            <p:nvPr/>
          </p:nvSpPr>
          <p:spPr bwMode="auto">
            <a:xfrm flipH="1">
              <a:off x="4283" y="1604"/>
              <a:ext cx="112" cy="148"/>
            </a:xfrm>
            <a:prstGeom prst="line">
              <a:avLst/>
            </a:prstGeom>
            <a:grp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10" name="Line 17"/>
            <p:cNvSpPr>
              <a:spLocks noChangeShapeType="1"/>
            </p:cNvSpPr>
            <p:nvPr/>
          </p:nvSpPr>
          <p:spPr bwMode="auto">
            <a:xfrm flipH="1">
              <a:off x="4263" y="1604"/>
              <a:ext cx="112" cy="148"/>
            </a:xfrm>
            <a:prstGeom prst="line">
              <a:avLst/>
            </a:prstGeom>
            <a:grp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11" name="Line 18"/>
            <p:cNvSpPr>
              <a:spLocks noChangeShapeType="1"/>
            </p:cNvSpPr>
            <p:nvPr/>
          </p:nvSpPr>
          <p:spPr bwMode="auto">
            <a:xfrm flipH="1">
              <a:off x="4243" y="1604"/>
              <a:ext cx="112" cy="148"/>
            </a:xfrm>
            <a:prstGeom prst="line">
              <a:avLst/>
            </a:prstGeom>
            <a:grp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12" name="Line 19"/>
            <p:cNvSpPr>
              <a:spLocks noChangeShapeType="1"/>
            </p:cNvSpPr>
            <p:nvPr/>
          </p:nvSpPr>
          <p:spPr bwMode="auto">
            <a:xfrm flipH="1">
              <a:off x="4223" y="1604"/>
              <a:ext cx="112" cy="148"/>
            </a:xfrm>
            <a:prstGeom prst="line">
              <a:avLst/>
            </a:prstGeom>
            <a:grp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13" name="Line 20"/>
            <p:cNvSpPr>
              <a:spLocks noChangeShapeType="1"/>
            </p:cNvSpPr>
            <p:nvPr/>
          </p:nvSpPr>
          <p:spPr bwMode="auto">
            <a:xfrm flipH="1">
              <a:off x="4201" y="1604"/>
              <a:ext cx="112" cy="148"/>
            </a:xfrm>
            <a:prstGeom prst="line">
              <a:avLst/>
            </a:prstGeom>
            <a:grp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14" name="Line 21"/>
            <p:cNvSpPr>
              <a:spLocks noChangeShapeType="1"/>
            </p:cNvSpPr>
            <p:nvPr/>
          </p:nvSpPr>
          <p:spPr bwMode="auto">
            <a:xfrm flipH="1">
              <a:off x="4181" y="1604"/>
              <a:ext cx="112" cy="148"/>
            </a:xfrm>
            <a:prstGeom prst="line">
              <a:avLst/>
            </a:prstGeom>
            <a:grp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15" name="Line 22"/>
            <p:cNvSpPr>
              <a:spLocks noChangeShapeType="1"/>
            </p:cNvSpPr>
            <p:nvPr/>
          </p:nvSpPr>
          <p:spPr bwMode="auto">
            <a:xfrm flipH="1">
              <a:off x="4161" y="1604"/>
              <a:ext cx="112" cy="148"/>
            </a:xfrm>
            <a:prstGeom prst="line">
              <a:avLst/>
            </a:prstGeom>
            <a:grp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16" name="Line 23"/>
            <p:cNvSpPr>
              <a:spLocks noChangeShapeType="1"/>
            </p:cNvSpPr>
            <p:nvPr/>
          </p:nvSpPr>
          <p:spPr bwMode="auto">
            <a:xfrm flipH="1">
              <a:off x="4141" y="1604"/>
              <a:ext cx="112" cy="148"/>
            </a:xfrm>
            <a:prstGeom prst="line">
              <a:avLst/>
            </a:prstGeom>
            <a:grp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17" name="Line 24"/>
            <p:cNvSpPr>
              <a:spLocks noChangeShapeType="1"/>
            </p:cNvSpPr>
            <p:nvPr/>
          </p:nvSpPr>
          <p:spPr bwMode="auto">
            <a:xfrm flipH="1">
              <a:off x="4121" y="1604"/>
              <a:ext cx="112" cy="148"/>
            </a:xfrm>
            <a:prstGeom prst="line">
              <a:avLst/>
            </a:prstGeom>
            <a:grp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18" name="Line 25"/>
            <p:cNvSpPr>
              <a:spLocks noChangeShapeType="1"/>
            </p:cNvSpPr>
            <p:nvPr/>
          </p:nvSpPr>
          <p:spPr bwMode="auto">
            <a:xfrm flipH="1">
              <a:off x="4099" y="1604"/>
              <a:ext cx="112" cy="148"/>
            </a:xfrm>
            <a:prstGeom prst="line">
              <a:avLst/>
            </a:prstGeom>
            <a:grp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19" name="Line 26"/>
            <p:cNvSpPr>
              <a:spLocks noChangeShapeType="1"/>
            </p:cNvSpPr>
            <p:nvPr/>
          </p:nvSpPr>
          <p:spPr bwMode="auto">
            <a:xfrm flipH="1">
              <a:off x="4079" y="1604"/>
              <a:ext cx="112" cy="148"/>
            </a:xfrm>
            <a:prstGeom prst="line">
              <a:avLst/>
            </a:prstGeom>
            <a:grp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20" name="Line 27"/>
            <p:cNvSpPr>
              <a:spLocks noChangeShapeType="1"/>
            </p:cNvSpPr>
            <p:nvPr/>
          </p:nvSpPr>
          <p:spPr bwMode="auto">
            <a:xfrm flipH="1">
              <a:off x="4059" y="1604"/>
              <a:ext cx="112" cy="148"/>
            </a:xfrm>
            <a:prstGeom prst="line">
              <a:avLst/>
            </a:prstGeom>
            <a:grp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21" name="Line 28"/>
            <p:cNvSpPr>
              <a:spLocks noChangeShapeType="1"/>
            </p:cNvSpPr>
            <p:nvPr/>
          </p:nvSpPr>
          <p:spPr bwMode="auto">
            <a:xfrm flipH="1">
              <a:off x="4039" y="1604"/>
              <a:ext cx="112" cy="148"/>
            </a:xfrm>
            <a:prstGeom prst="line">
              <a:avLst/>
            </a:prstGeom>
            <a:grp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22" name="Line 29"/>
            <p:cNvSpPr>
              <a:spLocks noChangeShapeType="1"/>
            </p:cNvSpPr>
            <p:nvPr/>
          </p:nvSpPr>
          <p:spPr bwMode="auto">
            <a:xfrm flipH="1">
              <a:off x="4019" y="1604"/>
              <a:ext cx="112" cy="148"/>
            </a:xfrm>
            <a:prstGeom prst="line">
              <a:avLst/>
            </a:prstGeom>
            <a:grp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23" name="Line 30"/>
            <p:cNvSpPr>
              <a:spLocks noChangeShapeType="1"/>
            </p:cNvSpPr>
            <p:nvPr/>
          </p:nvSpPr>
          <p:spPr bwMode="auto">
            <a:xfrm flipH="1">
              <a:off x="3997" y="1604"/>
              <a:ext cx="114" cy="148"/>
            </a:xfrm>
            <a:prstGeom prst="line">
              <a:avLst/>
            </a:prstGeom>
            <a:grp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24" name="Line 31"/>
            <p:cNvSpPr>
              <a:spLocks noChangeShapeType="1"/>
            </p:cNvSpPr>
            <p:nvPr/>
          </p:nvSpPr>
          <p:spPr bwMode="auto">
            <a:xfrm flipH="1">
              <a:off x="3977" y="1604"/>
              <a:ext cx="112" cy="148"/>
            </a:xfrm>
            <a:prstGeom prst="line">
              <a:avLst/>
            </a:prstGeom>
            <a:grp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25" name="Line 32"/>
            <p:cNvSpPr>
              <a:spLocks noChangeShapeType="1"/>
            </p:cNvSpPr>
            <p:nvPr/>
          </p:nvSpPr>
          <p:spPr bwMode="auto">
            <a:xfrm flipH="1">
              <a:off x="3816" y="1604"/>
              <a:ext cx="112" cy="148"/>
            </a:xfrm>
            <a:prstGeom prst="line">
              <a:avLst/>
            </a:prstGeom>
            <a:grp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26" name="Line 33"/>
            <p:cNvSpPr>
              <a:spLocks noChangeShapeType="1"/>
            </p:cNvSpPr>
            <p:nvPr/>
          </p:nvSpPr>
          <p:spPr bwMode="auto">
            <a:xfrm flipH="1">
              <a:off x="3937" y="1604"/>
              <a:ext cx="112" cy="148"/>
            </a:xfrm>
            <a:prstGeom prst="line">
              <a:avLst/>
            </a:prstGeom>
            <a:grp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27" name="Line 34"/>
            <p:cNvSpPr>
              <a:spLocks noChangeShapeType="1"/>
            </p:cNvSpPr>
            <p:nvPr/>
          </p:nvSpPr>
          <p:spPr bwMode="auto">
            <a:xfrm flipH="1">
              <a:off x="3917" y="1604"/>
              <a:ext cx="112" cy="148"/>
            </a:xfrm>
            <a:prstGeom prst="line">
              <a:avLst/>
            </a:prstGeom>
            <a:grp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28" name="Line 35"/>
            <p:cNvSpPr>
              <a:spLocks noChangeShapeType="1"/>
            </p:cNvSpPr>
            <p:nvPr/>
          </p:nvSpPr>
          <p:spPr bwMode="auto">
            <a:xfrm flipH="1">
              <a:off x="3895" y="1604"/>
              <a:ext cx="114" cy="148"/>
            </a:xfrm>
            <a:prstGeom prst="line">
              <a:avLst/>
            </a:prstGeom>
            <a:grp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29" name="Line 36"/>
            <p:cNvSpPr>
              <a:spLocks noChangeShapeType="1"/>
            </p:cNvSpPr>
            <p:nvPr/>
          </p:nvSpPr>
          <p:spPr bwMode="auto">
            <a:xfrm flipH="1">
              <a:off x="3875" y="1604"/>
              <a:ext cx="112" cy="148"/>
            </a:xfrm>
            <a:prstGeom prst="line">
              <a:avLst/>
            </a:prstGeom>
            <a:grp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30" name="Line 37"/>
            <p:cNvSpPr>
              <a:spLocks noChangeShapeType="1"/>
            </p:cNvSpPr>
            <p:nvPr/>
          </p:nvSpPr>
          <p:spPr bwMode="auto">
            <a:xfrm flipH="1">
              <a:off x="3855" y="1604"/>
              <a:ext cx="112" cy="148"/>
            </a:xfrm>
            <a:prstGeom prst="line">
              <a:avLst/>
            </a:prstGeom>
            <a:grp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31" name="Line 38"/>
            <p:cNvSpPr>
              <a:spLocks noChangeShapeType="1"/>
            </p:cNvSpPr>
            <p:nvPr/>
          </p:nvSpPr>
          <p:spPr bwMode="auto">
            <a:xfrm flipH="1">
              <a:off x="3835" y="1604"/>
              <a:ext cx="112" cy="148"/>
            </a:xfrm>
            <a:prstGeom prst="line">
              <a:avLst/>
            </a:prstGeom>
            <a:grp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32" name="Line 39"/>
            <p:cNvSpPr>
              <a:spLocks noChangeShapeType="1"/>
            </p:cNvSpPr>
            <p:nvPr/>
          </p:nvSpPr>
          <p:spPr bwMode="auto">
            <a:xfrm flipH="1">
              <a:off x="3957" y="1604"/>
              <a:ext cx="112" cy="148"/>
            </a:xfrm>
            <a:prstGeom prst="line">
              <a:avLst/>
            </a:prstGeom>
            <a:grp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33" name="Line 40"/>
            <p:cNvSpPr>
              <a:spLocks noChangeShapeType="1"/>
            </p:cNvSpPr>
            <p:nvPr/>
          </p:nvSpPr>
          <p:spPr bwMode="auto">
            <a:xfrm flipH="1">
              <a:off x="3795" y="1604"/>
              <a:ext cx="112" cy="148"/>
            </a:xfrm>
            <a:prstGeom prst="line">
              <a:avLst/>
            </a:prstGeom>
            <a:grp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34" name="Line 41"/>
            <p:cNvSpPr>
              <a:spLocks noChangeShapeType="1"/>
            </p:cNvSpPr>
            <p:nvPr/>
          </p:nvSpPr>
          <p:spPr bwMode="auto">
            <a:xfrm flipH="1">
              <a:off x="3773" y="1604"/>
              <a:ext cx="112" cy="148"/>
            </a:xfrm>
            <a:prstGeom prst="line">
              <a:avLst/>
            </a:prstGeom>
            <a:grp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35" name="Line 42"/>
            <p:cNvSpPr>
              <a:spLocks noChangeShapeType="1"/>
            </p:cNvSpPr>
            <p:nvPr/>
          </p:nvSpPr>
          <p:spPr bwMode="auto">
            <a:xfrm flipH="1">
              <a:off x="3753" y="1604"/>
              <a:ext cx="112" cy="148"/>
            </a:xfrm>
            <a:prstGeom prst="line">
              <a:avLst/>
            </a:prstGeom>
            <a:grp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36" name="Line 43"/>
            <p:cNvSpPr>
              <a:spLocks noChangeShapeType="1"/>
            </p:cNvSpPr>
            <p:nvPr/>
          </p:nvSpPr>
          <p:spPr bwMode="auto">
            <a:xfrm flipH="1">
              <a:off x="3733" y="1604"/>
              <a:ext cx="112" cy="148"/>
            </a:xfrm>
            <a:prstGeom prst="line">
              <a:avLst/>
            </a:prstGeom>
            <a:grp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37" name="Line 44"/>
            <p:cNvSpPr>
              <a:spLocks noChangeShapeType="1"/>
            </p:cNvSpPr>
            <p:nvPr/>
          </p:nvSpPr>
          <p:spPr bwMode="auto">
            <a:xfrm flipH="1">
              <a:off x="3713" y="1604"/>
              <a:ext cx="112" cy="148"/>
            </a:xfrm>
            <a:prstGeom prst="line">
              <a:avLst/>
            </a:prstGeom>
            <a:grp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38" name="Line 45"/>
            <p:cNvSpPr>
              <a:spLocks noChangeShapeType="1"/>
            </p:cNvSpPr>
            <p:nvPr/>
          </p:nvSpPr>
          <p:spPr bwMode="auto">
            <a:xfrm flipH="1">
              <a:off x="3693" y="1604"/>
              <a:ext cx="112" cy="148"/>
            </a:xfrm>
            <a:prstGeom prst="line">
              <a:avLst/>
            </a:prstGeom>
            <a:grp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39" name="Line 46"/>
            <p:cNvSpPr>
              <a:spLocks noChangeShapeType="1"/>
            </p:cNvSpPr>
            <p:nvPr/>
          </p:nvSpPr>
          <p:spPr bwMode="auto">
            <a:xfrm flipH="1">
              <a:off x="3671" y="1604"/>
              <a:ext cx="112" cy="148"/>
            </a:xfrm>
            <a:prstGeom prst="line">
              <a:avLst/>
            </a:prstGeom>
            <a:grp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40" name="Line 47"/>
            <p:cNvSpPr>
              <a:spLocks noChangeShapeType="1"/>
            </p:cNvSpPr>
            <p:nvPr/>
          </p:nvSpPr>
          <p:spPr bwMode="auto">
            <a:xfrm flipH="1">
              <a:off x="4857" y="1604"/>
              <a:ext cx="112" cy="148"/>
            </a:xfrm>
            <a:prstGeom prst="line">
              <a:avLst/>
            </a:prstGeom>
            <a:grp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41" name="Line 48"/>
            <p:cNvSpPr>
              <a:spLocks noChangeShapeType="1"/>
            </p:cNvSpPr>
            <p:nvPr/>
          </p:nvSpPr>
          <p:spPr bwMode="auto">
            <a:xfrm flipH="1">
              <a:off x="4837" y="1604"/>
              <a:ext cx="112" cy="148"/>
            </a:xfrm>
            <a:prstGeom prst="line">
              <a:avLst/>
            </a:prstGeom>
            <a:grp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42" name="Line 49"/>
            <p:cNvSpPr>
              <a:spLocks noChangeShapeType="1"/>
            </p:cNvSpPr>
            <p:nvPr/>
          </p:nvSpPr>
          <p:spPr bwMode="auto">
            <a:xfrm flipH="1">
              <a:off x="4815" y="1604"/>
              <a:ext cx="112" cy="148"/>
            </a:xfrm>
            <a:prstGeom prst="line">
              <a:avLst/>
            </a:prstGeom>
            <a:grp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43" name="Line 50"/>
            <p:cNvSpPr>
              <a:spLocks noChangeShapeType="1"/>
            </p:cNvSpPr>
            <p:nvPr/>
          </p:nvSpPr>
          <p:spPr bwMode="auto">
            <a:xfrm flipH="1">
              <a:off x="4795" y="1604"/>
              <a:ext cx="112" cy="148"/>
            </a:xfrm>
            <a:prstGeom prst="line">
              <a:avLst/>
            </a:prstGeom>
            <a:grp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44" name="Line 51"/>
            <p:cNvSpPr>
              <a:spLocks noChangeShapeType="1"/>
            </p:cNvSpPr>
            <p:nvPr/>
          </p:nvSpPr>
          <p:spPr bwMode="auto">
            <a:xfrm flipH="1">
              <a:off x="4775" y="1604"/>
              <a:ext cx="112" cy="148"/>
            </a:xfrm>
            <a:prstGeom prst="line">
              <a:avLst/>
            </a:prstGeom>
            <a:grp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45" name="Line 52"/>
            <p:cNvSpPr>
              <a:spLocks noChangeShapeType="1"/>
            </p:cNvSpPr>
            <p:nvPr/>
          </p:nvSpPr>
          <p:spPr bwMode="auto">
            <a:xfrm flipH="1">
              <a:off x="4755" y="1604"/>
              <a:ext cx="112" cy="148"/>
            </a:xfrm>
            <a:prstGeom prst="line">
              <a:avLst/>
            </a:prstGeom>
            <a:grp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46" name="Line 53"/>
            <p:cNvSpPr>
              <a:spLocks noChangeShapeType="1"/>
            </p:cNvSpPr>
            <p:nvPr/>
          </p:nvSpPr>
          <p:spPr bwMode="auto">
            <a:xfrm flipH="1">
              <a:off x="4735" y="1604"/>
              <a:ext cx="112" cy="148"/>
            </a:xfrm>
            <a:prstGeom prst="line">
              <a:avLst/>
            </a:prstGeom>
            <a:grp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47" name="Line 54"/>
            <p:cNvSpPr>
              <a:spLocks noChangeShapeType="1"/>
            </p:cNvSpPr>
            <p:nvPr/>
          </p:nvSpPr>
          <p:spPr bwMode="auto">
            <a:xfrm flipH="1">
              <a:off x="4713" y="1604"/>
              <a:ext cx="112" cy="148"/>
            </a:xfrm>
            <a:prstGeom prst="line">
              <a:avLst/>
            </a:prstGeom>
            <a:grp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48" name="Line 55"/>
            <p:cNvSpPr>
              <a:spLocks noChangeShapeType="1"/>
            </p:cNvSpPr>
            <p:nvPr/>
          </p:nvSpPr>
          <p:spPr bwMode="auto">
            <a:xfrm flipH="1">
              <a:off x="4693" y="1604"/>
              <a:ext cx="112" cy="148"/>
            </a:xfrm>
            <a:prstGeom prst="line">
              <a:avLst/>
            </a:prstGeom>
            <a:grp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49" name="Line 56"/>
            <p:cNvSpPr>
              <a:spLocks noChangeShapeType="1"/>
            </p:cNvSpPr>
            <p:nvPr/>
          </p:nvSpPr>
          <p:spPr bwMode="auto">
            <a:xfrm flipH="1">
              <a:off x="4673" y="1604"/>
              <a:ext cx="112" cy="148"/>
            </a:xfrm>
            <a:prstGeom prst="line">
              <a:avLst/>
            </a:prstGeom>
            <a:grp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50" name="Line 57"/>
            <p:cNvSpPr>
              <a:spLocks noChangeShapeType="1"/>
            </p:cNvSpPr>
            <p:nvPr/>
          </p:nvSpPr>
          <p:spPr bwMode="auto">
            <a:xfrm flipH="1">
              <a:off x="4653" y="1604"/>
              <a:ext cx="112" cy="148"/>
            </a:xfrm>
            <a:prstGeom prst="line">
              <a:avLst/>
            </a:prstGeom>
            <a:grp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51" name="Line 58"/>
            <p:cNvSpPr>
              <a:spLocks noChangeShapeType="1"/>
            </p:cNvSpPr>
            <p:nvPr/>
          </p:nvSpPr>
          <p:spPr bwMode="auto">
            <a:xfrm flipH="1">
              <a:off x="4633" y="1604"/>
              <a:ext cx="112" cy="148"/>
            </a:xfrm>
            <a:prstGeom prst="line">
              <a:avLst/>
            </a:prstGeom>
            <a:grp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52" name="Line 59"/>
            <p:cNvSpPr>
              <a:spLocks noChangeShapeType="1"/>
            </p:cNvSpPr>
            <p:nvPr/>
          </p:nvSpPr>
          <p:spPr bwMode="auto">
            <a:xfrm flipH="1">
              <a:off x="4611" y="1604"/>
              <a:ext cx="114" cy="148"/>
            </a:xfrm>
            <a:prstGeom prst="line">
              <a:avLst/>
            </a:prstGeom>
            <a:grp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53" name="Line 60"/>
            <p:cNvSpPr>
              <a:spLocks noChangeShapeType="1"/>
            </p:cNvSpPr>
            <p:nvPr/>
          </p:nvSpPr>
          <p:spPr bwMode="auto">
            <a:xfrm flipH="1">
              <a:off x="4591" y="1604"/>
              <a:ext cx="112" cy="148"/>
            </a:xfrm>
            <a:prstGeom prst="line">
              <a:avLst/>
            </a:prstGeom>
            <a:grp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54" name="Line 61"/>
            <p:cNvSpPr>
              <a:spLocks noChangeShapeType="1"/>
            </p:cNvSpPr>
            <p:nvPr/>
          </p:nvSpPr>
          <p:spPr bwMode="auto">
            <a:xfrm flipH="1">
              <a:off x="4571" y="1604"/>
              <a:ext cx="112" cy="148"/>
            </a:xfrm>
            <a:prstGeom prst="line">
              <a:avLst/>
            </a:prstGeom>
            <a:grp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55" name="Line 62"/>
            <p:cNvSpPr>
              <a:spLocks noChangeShapeType="1"/>
            </p:cNvSpPr>
            <p:nvPr/>
          </p:nvSpPr>
          <p:spPr bwMode="auto">
            <a:xfrm flipH="1">
              <a:off x="4551" y="1604"/>
              <a:ext cx="112" cy="148"/>
            </a:xfrm>
            <a:prstGeom prst="line">
              <a:avLst/>
            </a:prstGeom>
            <a:grp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56" name="Line 63"/>
            <p:cNvSpPr>
              <a:spLocks noChangeShapeType="1"/>
            </p:cNvSpPr>
            <p:nvPr/>
          </p:nvSpPr>
          <p:spPr bwMode="auto">
            <a:xfrm flipH="1">
              <a:off x="4531" y="1604"/>
              <a:ext cx="112" cy="148"/>
            </a:xfrm>
            <a:prstGeom prst="line">
              <a:avLst/>
            </a:prstGeom>
            <a:grp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57" name="Line 64"/>
            <p:cNvSpPr>
              <a:spLocks noChangeShapeType="1"/>
            </p:cNvSpPr>
            <p:nvPr/>
          </p:nvSpPr>
          <p:spPr bwMode="auto">
            <a:xfrm flipH="1">
              <a:off x="4511" y="1604"/>
              <a:ext cx="112" cy="148"/>
            </a:xfrm>
            <a:prstGeom prst="line">
              <a:avLst/>
            </a:prstGeom>
            <a:grp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58" name="Line 65"/>
            <p:cNvSpPr>
              <a:spLocks noChangeShapeType="1"/>
            </p:cNvSpPr>
            <p:nvPr/>
          </p:nvSpPr>
          <p:spPr bwMode="auto">
            <a:xfrm flipH="1">
              <a:off x="4489" y="1604"/>
              <a:ext cx="112" cy="148"/>
            </a:xfrm>
            <a:prstGeom prst="line">
              <a:avLst/>
            </a:prstGeom>
            <a:grp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59" name="Line 66"/>
            <p:cNvSpPr>
              <a:spLocks noChangeShapeType="1"/>
            </p:cNvSpPr>
            <p:nvPr/>
          </p:nvSpPr>
          <p:spPr bwMode="auto">
            <a:xfrm flipH="1">
              <a:off x="4469" y="1604"/>
              <a:ext cx="112" cy="148"/>
            </a:xfrm>
            <a:prstGeom prst="line">
              <a:avLst/>
            </a:prstGeom>
            <a:grp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60" name="Line 67"/>
            <p:cNvSpPr>
              <a:spLocks noChangeShapeType="1"/>
            </p:cNvSpPr>
            <p:nvPr/>
          </p:nvSpPr>
          <p:spPr bwMode="auto">
            <a:xfrm flipH="1">
              <a:off x="4449" y="1604"/>
              <a:ext cx="112" cy="148"/>
            </a:xfrm>
            <a:prstGeom prst="line">
              <a:avLst/>
            </a:prstGeom>
            <a:grp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61" name="Line 68"/>
            <p:cNvSpPr>
              <a:spLocks noChangeShapeType="1"/>
            </p:cNvSpPr>
            <p:nvPr/>
          </p:nvSpPr>
          <p:spPr bwMode="auto">
            <a:xfrm flipH="1">
              <a:off x="4429" y="1604"/>
              <a:ext cx="112" cy="148"/>
            </a:xfrm>
            <a:prstGeom prst="line">
              <a:avLst/>
            </a:prstGeom>
            <a:grp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62" name="Line 69"/>
            <p:cNvSpPr>
              <a:spLocks noChangeShapeType="1"/>
            </p:cNvSpPr>
            <p:nvPr/>
          </p:nvSpPr>
          <p:spPr bwMode="auto">
            <a:xfrm flipH="1">
              <a:off x="4409" y="1604"/>
              <a:ext cx="112" cy="148"/>
            </a:xfrm>
            <a:prstGeom prst="line">
              <a:avLst/>
            </a:prstGeom>
            <a:grpFill/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sp>
        <p:nvSpPr>
          <p:cNvPr id="8" name="Subtitle 2"/>
          <p:cNvSpPr txBox="1">
            <a:spLocks/>
          </p:cNvSpPr>
          <p:nvPr/>
        </p:nvSpPr>
        <p:spPr>
          <a:xfrm>
            <a:off x="165955" y="5668027"/>
            <a:ext cx="8945387" cy="427219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None/>
            </a:pPr>
            <a:r>
              <a:rPr lang="en-A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Independent Planning Commission </a:t>
            </a:r>
            <a:r>
              <a:rPr lang="en-AU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en-A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 Public Hearing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65955" y="6160192"/>
            <a:ext cx="8014659" cy="262938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None/>
            </a:pPr>
            <a:r>
              <a:rPr lang="en-A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Danielle Wallace - Health, Safety &amp; Environment Manager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A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Tuesday 7</a:t>
            </a:r>
            <a:r>
              <a:rPr lang="en-AU" sz="24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th</a:t>
            </a:r>
            <a:r>
              <a:rPr lang="en-A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 February 2023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7400" y="2021847"/>
            <a:ext cx="6988233" cy="162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754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>
            <a:extLst>
              <a:ext uri="{FF2B5EF4-FFF2-40B4-BE49-F238E27FC236}">
                <a16:creationId xmlns:a16="http://schemas.microsoft.com/office/drawing/2014/main" id="{3CF224A6-89C4-4AF2-8B28-70E9F7929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0731" y="651236"/>
            <a:ext cx="10454193" cy="431846"/>
          </a:xfrm>
        </p:spPr>
        <p:txBody>
          <a:bodyPr lIns="0" tIns="0">
            <a:noAutofit/>
          </a:bodyPr>
          <a:lstStyle/>
          <a:p>
            <a:r>
              <a:rPr lang="en-GB" cap="none" dirty="0">
                <a:solidFill>
                  <a:srgbClr val="B1A16E"/>
                </a:solidFill>
                <a:ea typeface="Century Gothic" charset="0"/>
                <a:cs typeface="Arial" panose="020B0604020202020204" pitchFamily="34" charset="0"/>
              </a:rPr>
              <a:t>EXISTING MONITORING</a:t>
            </a:r>
            <a:endParaRPr lang="en-AU" cap="none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8A2554-29DC-FB64-EF1E-1203313CE7F8}"/>
              </a:ext>
            </a:extLst>
          </p:cNvPr>
          <p:cNvSpPr txBox="1">
            <a:spLocks/>
          </p:cNvSpPr>
          <p:nvPr/>
        </p:nvSpPr>
        <p:spPr>
          <a:xfrm>
            <a:off x="507076" y="495693"/>
            <a:ext cx="440330" cy="5027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D8B51D-78C9-495A-901F-F532B1A095F1}" type="slidenum">
              <a:rPr lang="en-US" sz="1400" b="1" smtClean="0">
                <a:solidFill>
                  <a:schemeClr val="bg1"/>
                </a:solidFill>
                <a:latin typeface="Callibri"/>
              </a:rPr>
              <a:t>2</a:t>
            </a:fld>
            <a:endParaRPr lang="en-US" sz="1400" b="1" dirty="0">
              <a:solidFill>
                <a:schemeClr val="bg1"/>
              </a:solidFill>
              <a:latin typeface="Cal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5356D0-3E72-4089-AE17-FB3BAD8B1A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618"/>
          <a:stretch/>
        </p:blipFill>
        <p:spPr>
          <a:xfrm>
            <a:off x="874645" y="1345147"/>
            <a:ext cx="4158396" cy="41373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5B86A9-A3A2-4A02-B14D-912D77FB1D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391"/>
          <a:stretch/>
        </p:blipFill>
        <p:spPr>
          <a:xfrm>
            <a:off x="3914438" y="3313666"/>
            <a:ext cx="4777405" cy="33728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1506CB-9168-45EF-A8E2-9074DE3FD501}"/>
              </a:ext>
            </a:extLst>
          </p:cNvPr>
          <p:cNvSpPr txBox="1"/>
          <p:nvPr/>
        </p:nvSpPr>
        <p:spPr>
          <a:xfrm>
            <a:off x="1936883" y="5736238"/>
            <a:ext cx="2433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V-notch weir flow gauging station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084014-972E-4B12-BE39-1AF88514B8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938" y="409574"/>
            <a:ext cx="3059311" cy="54387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00B62D-7A93-411B-B37F-BDDF800C5135}"/>
              </a:ext>
            </a:extLst>
          </p:cNvPr>
          <p:cNvSpPr txBox="1"/>
          <p:nvPr/>
        </p:nvSpPr>
        <p:spPr>
          <a:xfrm>
            <a:off x="9576526" y="5874738"/>
            <a:ext cx="210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Flow gauging station</a:t>
            </a:r>
          </a:p>
        </p:txBody>
      </p:sp>
    </p:spTree>
    <p:extLst>
      <p:ext uri="{BB962C8B-B14F-4D97-AF65-F5344CB8AC3E}">
        <p14:creationId xmlns:p14="http://schemas.microsoft.com/office/powerpoint/2010/main" val="1818989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>
            <a:extLst>
              <a:ext uri="{FF2B5EF4-FFF2-40B4-BE49-F238E27FC236}">
                <a16:creationId xmlns:a16="http://schemas.microsoft.com/office/drawing/2014/main" id="{3CF224A6-89C4-4AF2-8B28-70E9F7929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0731" y="651236"/>
            <a:ext cx="10454193" cy="431846"/>
          </a:xfrm>
        </p:spPr>
        <p:txBody>
          <a:bodyPr lIns="0" tIns="0">
            <a:noAutofit/>
          </a:bodyPr>
          <a:lstStyle/>
          <a:p>
            <a:r>
              <a:rPr lang="en-GB" cap="none" dirty="0">
                <a:solidFill>
                  <a:srgbClr val="B1A16E"/>
                </a:solidFill>
                <a:ea typeface="Century Gothic" charset="0"/>
                <a:cs typeface="Arial" panose="020B0604020202020204" pitchFamily="34" charset="0"/>
              </a:rPr>
              <a:t>EXISTING MONITORING (EXAMPLES)</a:t>
            </a:r>
            <a:endParaRPr lang="en-AU" cap="none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8A2554-29DC-FB64-EF1E-1203313CE7F8}"/>
              </a:ext>
            </a:extLst>
          </p:cNvPr>
          <p:cNvSpPr txBox="1">
            <a:spLocks/>
          </p:cNvSpPr>
          <p:nvPr/>
        </p:nvSpPr>
        <p:spPr>
          <a:xfrm>
            <a:off x="507076" y="495693"/>
            <a:ext cx="440330" cy="5027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D8B51D-78C9-495A-901F-F532B1A095F1}" type="slidenum">
              <a:rPr lang="en-US" sz="1400" b="1" smtClean="0">
                <a:solidFill>
                  <a:schemeClr val="bg1"/>
                </a:solidFill>
                <a:latin typeface="Callibri"/>
              </a:rPr>
              <a:t>3</a:t>
            </a:fld>
            <a:endParaRPr lang="en-US" sz="1400" b="1" dirty="0">
              <a:solidFill>
                <a:schemeClr val="bg1"/>
              </a:solidFill>
              <a:latin typeface="Cal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52BF0B-CE2A-42E4-AA26-22769CD36C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031"/>
          <a:stretch/>
        </p:blipFill>
        <p:spPr>
          <a:xfrm>
            <a:off x="869595" y="1453398"/>
            <a:ext cx="3080105" cy="40676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9F4C15-2B0E-426A-A444-498498D604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1600" y="1453398"/>
            <a:ext cx="3040955" cy="40159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636C28-B84B-4692-8CBD-A439B9FD46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9" t="465" r="36993" b="473"/>
          <a:stretch/>
        </p:blipFill>
        <p:spPr>
          <a:xfrm>
            <a:off x="4330700" y="1415671"/>
            <a:ext cx="4279900" cy="40676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DF2F4F-A343-4AF7-A59D-79019A45B6F4}"/>
              </a:ext>
            </a:extLst>
          </p:cNvPr>
          <p:cNvSpPr txBox="1"/>
          <p:nvPr/>
        </p:nvSpPr>
        <p:spPr>
          <a:xfrm>
            <a:off x="869595" y="5734050"/>
            <a:ext cx="2526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High Volume Air Sampler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0870F5-C362-42E5-AFD1-BDE79910E497}"/>
              </a:ext>
            </a:extLst>
          </p:cNvPr>
          <p:cNvSpPr txBox="1"/>
          <p:nvPr/>
        </p:nvSpPr>
        <p:spPr>
          <a:xfrm>
            <a:off x="4330700" y="5734050"/>
            <a:ext cx="2739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Automatic Weather Station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1EE830-1781-4739-990E-48EDB3DC9F9D}"/>
              </a:ext>
            </a:extLst>
          </p:cNvPr>
          <p:cNvSpPr txBox="1"/>
          <p:nvPr/>
        </p:nvSpPr>
        <p:spPr>
          <a:xfrm>
            <a:off x="8991600" y="5734050"/>
            <a:ext cx="2529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Groundwater monitoring</a:t>
            </a:r>
          </a:p>
        </p:txBody>
      </p:sp>
    </p:spTree>
    <p:extLst>
      <p:ext uri="{BB962C8B-B14F-4D97-AF65-F5344CB8AC3E}">
        <p14:creationId xmlns:p14="http://schemas.microsoft.com/office/powerpoint/2010/main" val="2879286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>
            <a:extLst>
              <a:ext uri="{FF2B5EF4-FFF2-40B4-BE49-F238E27FC236}">
                <a16:creationId xmlns:a16="http://schemas.microsoft.com/office/drawing/2014/main" id="{3CF224A6-89C4-4AF2-8B28-70E9F7929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0731" y="651236"/>
            <a:ext cx="10454193" cy="431846"/>
          </a:xfrm>
        </p:spPr>
        <p:txBody>
          <a:bodyPr lIns="0" tIns="0">
            <a:noAutofit/>
          </a:bodyPr>
          <a:lstStyle/>
          <a:p>
            <a:r>
              <a:rPr lang="en-GB" cap="none" dirty="0">
                <a:solidFill>
                  <a:srgbClr val="B1A16E"/>
                </a:solidFill>
                <a:cs typeface="Arial" panose="020B0604020202020204" pitchFamily="34" charset="0"/>
              </a:rPr>
              <a:t>TREE PLANTING AND SCREENING</a:t>
            </a:r>
            <a:endParaRPr lang="en-AU" cap="none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8A2554-29DC-FB64-EF1E-1203313CE7F8}"/>
              </a:ext>
            </a:extLst>
          </p:cNvPr>
          <p:cNvSpPr txBox="1">
            <a:spLocks/>
          </p:cNvSpPr>
          <p:nvPr/>
        </p:nvSpPr>
        <p:spPr>
          <a:xfrm>
            <a:off x="507076" y="495693"/>
            <a:ext cx="440330" cy="5027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D8B51D-78C9-495A-901F-F532B1A095F1}" type="slidenum">
              <a:rPr lang="en-US" sz="1400" b="1" smtClean="0">
                <a:solidFill>
                  <a:schemeClr val="bg1"/>
                </a:solidFill>
                <a:latin typeface="Callibri"/>
              </a:rPr>
              <a:t>4</a:t>
            </a:fld>
            <a:endParaRPr lang="en-US" sz="1400" b="1" dirty="0">
              <a:solidFill>
                <a:schemeClr val="bg1"/>
              </a:solidFill>
              <a:latin typeface="Cal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3F11E8-9EFB-4A91-BC4C-EFB6562277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06" y="1497222"/>
            <a:ext cx="5976633" cy="38635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6F6493-A4DE-4E48-A613-827B3ED5FC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1" t="47400" r="35470" b="11014"/>
          <a:stretch/>
        </p:blipFill>
        <p:spPr>
          <a:xfrm>
            <a:off x="6457827" y="206852"/>
            <a:ext cx="3846099" cy="31069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03E654-49BD-4886-A32A-A5A6D74EBCB3}"/>
              </a:ext>
            </a:extLst>
          </p:cNvPr>
          <p:cNvSpPr txBox="1"/>
          <p:nvPr/>
        </p:nvSpPr>
        <p:spPr>
          <a:xfrm>
            <a:off x="956931" y="5591175"/>
            <a:ext cx="581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Tree screen planting – visual screening and wildlife corridors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A9CC2B-FB57-4F21-B97F-1890B288A2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092" y="3209925"/>
            <a:ext cx="4406900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416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>
            <a:extLst>
              <a:ext uri="{FF2B5EF4-FFF2-40B4-BE49-F238E27FC236}">
                <a16:creationId xmlns:a16="http://schemas.microsoft.com/office/drawing/2014/main" id="{3CF224A6-89C4-4AF2-8B28-70E9F7929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0731" y="651236"/>
            <a:ext cx="10454193" cy="431846"/>
          </a:xfrm>
        </p:spPr>
        <p:txBody>
          <a:bodyPr lIns="0" tIns="0">
            <a:noAutofit/>
          </a:bodyPr>
          <a:lstStyle/>
          <a:p>
            <a:r>
              <a:rPr lang="en-GB" cap="none" dirty="0">
                <a:solidFill>
                  <a:srgbClr val="B1A16E"/>
                </a:solidFill>
                <a:cs typeface="Arial" panose="020B0604020202020204" pitchFamily="34" charset="0"/>
              </a:rPr>
              <a:t>COMMUNITY CONSULTATIVE COMMITTEE </a:t>
            </a:r>
            <a:endParaRPr lang="en-AU" cap="none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8A2554-29DC-FB64-EF1E-1203313CE7F8}"/>
              </a:ext>
            </a:extLst>
          </p:cNvPr>
          <p:cNvSpPr txBox="1">
            <a:spLocks/>
          </p:cNvSpPr>
          <p:nvPr/>
        </p:nvSpPr>
        <p:spPr>
          <a:xfrm>
            <a:off x="507076" y="495693"/>
            <a:ext cx="440330" cy="5027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D8B51D-78C9-495A-901F-F532B1A095F1}" type="slidenum">
              <a:rPr lang="en-US" sz="1400" b="1" smtClean="0">
                <a:solidFill>
                  <a:schemeClr val="bg1"/>
                </a:solidFill>
                <a:latin typeface="Callibri"/>
              </a:rPr>
              <a:t>5</a:t>
            </a:fld>
            <a:endParaRPr lang="en-US" sz="1400" b="1" dirty="0">
              <a:solidFill>
                <a:schemeClr val="bg1"/>
              </a:solidFill>
              <a:latin typeface="Cal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5C3380-4E6C-481C-80B6-2DF9EF2DF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731" y="1533978"/>
            <a:ext cx="6000845" cy="41963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9E8584-812C-4511-9435-1F031E66D380}"/>
              </a:ext>
            </a:extLst>
          </p:cNvPr>
          <p:cNvSpPr txBox="1"/>
          <p:nvPr/>
        </p:nvSpPr>
        <p:spPr>
          <a:xfrm>
            <a:off x="7939175" y="181368"/>
            <a:ext cx="4143374" cy="7078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rgbClr val="B1A16E"/>
                </a:solidFill>
                <a:latin typeface="Arial"/>
              </a:rPr>
              <a:t>CCC Members: </a:t>
            </a:r>
          </a:p>
          <a:p>
            <a:pPr marL="398463" lvl="2" indent="-311150" defTabSz="896938">
              <a:spcBef>
                <a:spcPts val="300"/>
              </a:spcBef>
              <a:spcAft>
                <a:spcPts val="300"/>
              </a:spcAft>
              <a:buSzPct val="80000"/>
              <a:buBlip>
                <a:blip r:embed="rId4"/>
              </a:buBlip>
              <a:defRPr/>
            </a:pPr>
            <a:r>
              <a:rPr lang="en-AU" sz="1400" dirty="0">
                <a:solidFill>
                  <a:prstClr val="black"/>
                </a:solidFill>
                <a:cs typeface="Calibri"/>
              </a:rPr>
              <a:t>David Johnson (Independent Chairperson)</a:t>
            </a:r>
          </a:p>
          <a:p>
            <a:pPr marL="398463" lvl="2" indent="-311150" defTabSz="896938">
              <a:spcBef>
                <a:spcPts val="300"/>
              </a:spcBef>
              <a:spcAft>
                <a:spcPts val="300"/>
              </a:spcAft>
              <a:buSzPct val="80000"/>
              <a:buBlip>
                <a:blip r:embed="rId4"/>
              </a:buBlip>
              <a:defRPr/>
            </a:pPr>
            <a:r>
              <a:rPr lang="en-AU" sz="1400" dirty="0">
                <a:solidFill>
                  <a:prstClr val="black"/>
                </a:solidFill>
                <a:cs typeface="Calibri"/>
              </a:rPr>
              <a:t>Miles Hedge (community member)</a:t>
            </a:r>
          </a:p>
          <a:p>
            <a:pPr marL="398463" lvl="2" indent="-311150" defTabSz="896938">
              <a:spcBef>
                <a:spcPts val="300"/>
              </a:spcBef>
              <a:spcAft>
                <a:spcPts val="300"/>
              </a:spcAft>
              <a:buSzPct val="80000"/>
              <a:buBlip>
                <a:blip r:embed="rId4"/>
              </a:buBlip>
              <a:defRPr/>
            </a:pPr>
            <a:r>
              <a:rPr lang="en-AU" sz="1400" dirty="0">
                <a:solidFill>
                  <a:prstClr val="black"/>
                </a:solidFill>
                <a:cs typeface="Calibri"/>
              </a:rPr>
              <a:t>Peter </a:t>
            </a:r>
            <a:r>
              <a:rPr lang="en-AU" sz="1400" dirty="0" err="1">
                <a:solidFill>
                  <a:prstClr val="black"/>
                </a:solidFill>
                <a:cs typeface="Calibri"/>
              </a:rPr>
              <a:t>Hildenbeutel</a:t>
            </a:r>
            <a:r>
              <a:rPr lang="en-AU" sz="1400" dirty="0">
                <a:solidFill>
                  <a:prstClr val="black"/>
                </a:solidFill>
                <a:cs typeface="Calibri"/>
              </a:rPr>
              <a:t> (community member)</a:t>
            </a:r>
          </a:p>
          <a:p>
            <a:pPr marL="398463" lvl="2" indent="-311150" defTabSz="896938">
              <a:spcBef>
                <a:spcPts val="300"/>
              </a:spcBef>
              <a:spcAft>
                <a:spcPts val="300"/>
              </a:spcAft>
              <a:buSzPct val="80000"/>
              <a:buBlip>
                <a:blip r:embed="rId4"/>
              </a:buBlip>
              <a:defRPr/>
            </a:pPr>
            <a:r>
              <a:rPr lang="en-AU" sz="1400" dirty="0">
                <a:solidFill>
                  <a:prstClr val="black"/>
                </a:solidFill>
                <a:cs typeface="Calibri"/>
              </a:rPr>
              <a:t>Elizabeth Russ (community member)</a:t>
            </a:r>
          </a:p>
          <a:p>
            <a:pPr marL="398463" lvl="2" indent="-311150" defTabSz="896938">
              <a:spcBef>
                <a:spcPts val="300"/>
              </a:spcBef>
              <a:spcAft>
                <a:spcPts val="300"/>
              </a:spcAft>
              <a:buSzPct val="80000"/>
              <a:buBlip>
                <a:blip r:embed="rId4"/>
              </a:buBlip>
              <a:defRPr/>
            </a:pPr>
            <a:r>
              <a:rPr lang="en-AU" sz="1400" dirty="0">
                <a:solidFill>
                  <a:prstClr val="black"/>
                </a:solidFill>
                <a:cs typeface="Calibri"/>
              </a:rPr>
              <a:t>Tom (Edward) Williams (community member)</a:t>
            </a:r>
          </a:p>
          <a:p>
            <a:pPr marL="398463" lvl="2" indent="-311150" defTabSz="896938">
              <a:spcBef>
                <a:spcPts val="300"/>
              </a:spcBef>
              <a:spcAft>
                <a:spcPts val="300"/>
              </a:spcAft>
              <a:buSzPct val="80000"/>
              <a:buBlip>
                <a:blip r:embed="rId4"/>
              </a:buBlip>
              <a:defRPr/>
            </a:pPr>
            <a:r>
              <a:rPr lang="en-AU" sz="1400" dirty="0">
                <a:solidFill>
                  <a:prstClr val="black"/>
                </a:solidFill>
                <a:cs typeface="Calibri"/>
              </a:rPr>
              <a:t>Jordan Butler (community member) </a:t>
            </a:r>
          </a:p>
          <a:p>
            <a:pPr marL="398463" lvl="2" indent="-311150" defTabSz="896938">
              <a:spcBef>
                <a:spcPts val="300"/>
              </a:spcBef>
              <a:spcAft>
                <a:spcPts val="300"/>
              </a:spcAft>
              <a:buSzPct val="80000"/>
              <a:buBlip>
                <a:blip r:embed="rId4"/>
              </a:buBlip>
              <a:defRPr/>
            </a:pPr>
            <a:r>
              <a:rPr lang="en-AU" sz="1400" dirty="0">
                <a:solidFill>
                  <a:prstClr val="black"/>
                </a:solidFill>
                <a:cs typeface="Calibri"/>
              </a:rPr>
              <a:t>Cyril Smith (Orange and Region Water Security Alliance Inc)</a:t>
            </a:r>
          </a:p>
          <a:p>
            <a:pPr marL="398463" lvl="2" indent="-311150" defTabSz="896938">
              <a:spcBef>
                <a:spcPts val="300"/>
              </a:spcBef>
              <a:spcAft>
                <a:spcPts val="300"/>
              </a:spcAft>
              <a:buSzPct val="80000"/>
              <a:buBlip>
                <a:blip r:embed="rId4"/>
              </a:buBlip>
              <a:defRPr/>
            </a:pPr>
            <a:r>
              <a:rPr lang="en-AU" sz="1400" dirty="0">
                <a:solidFill>
                  <a:prstClr val="black"/>
                </a:solidFill>
                <a:cs typeface="Calibri"/>
              </a:rPr>
              <a:t>Daniel Sutton (</a:t>
            </a:r>
            <a:r>
              <a:rPr lang="en-AU" sz="1400" dirty="0" err="1">
                <a:solidFill>
                  <a:prstClr val="black"/>
                </a:solidFill>
                <a:cs typeface="Calibri"/>
              </a:rPr>
              <a:t>Belubula</a:t>
            </a:r>
            <a:r>
              <a:rPr lang="en-AU" sz="1400" dirty="0">
                <a:solidFill>
                  <a:prstClr val="black"/>
                </a:solidFill>
                <a:cs typeface="Calibri"/>
              </a:rPr>
              <a:t> Headwaters Protection Group)</a:t>
            </a:r>
          </a:p>
          <a:p>
            <a:pPr marL="398463" lvl="2" indent="-311150" defTabSz="896938">
              <a:spcBef>
                <a:spcPts val="300"/>
              </a:spcBef>
              <a:spcAft>
                <a:spcPts val="300"/>
              </a:spcAft>
              <a:buSzPct val="80000"/>
              <a:buBlip>
                <a:blip r:embed="rId4"/>
              </a:buBlip>
              <a:defRPr/>
            </a:pPr>
            <a:r>
              <a:rPr lang="en-AU" sz="1400" dirty="0">
                <a:solidFill>
                  <a:prstClr val="black"/>
                </a:solidFill>
                <a:cs typeface="Calibri"/>
              </a:rPr>
              <a:t>Robert Taylor (Bathurst Regional Council)</a:t>
            </a:r>
          </a:p>
          <a:p>
            <a:pPr marL="398463" lvl="2" indent="-311150" defTabSz="896938">
              <a:spcBef>
                <a:spcPts val="300"/>
              </a:spcBef>
              <a:spcAft>
                <a:spcPts val="300"/>
              </a:spcAft>
              <a:buSzPct val="80000"/>
              <a:buBlip>
                <a:blip r:embed="rId4"/>
              </a:buBlip>
              <a:defRPr/>
            </a:pPr>
            <a:r>
              <a:rPr lang="en-AU" sz="1400" dirty="0">
                <a:solidFill>
                  <a:prstClr val="black"/>
                </a:solidFill>
                <a:cs typeface="Calibri"/>
              </a:rPr>
              <a:t>Heather Nicholls (</a:t>
            </a:r>
            <a:r>
              <a:rPr lang="en-AU" sz="1400" dirty="0" err="1">
                <a:solidFill>
                  <a:prstClr val="black"/>
                </a:solidFill>
                <a:cs typeface="Calibri"/>
              </a:rPr>
              <a:t>Cabonne</a:t>
            </a:r>
            <a:r>
              <a:rPr lang="en-AU" sz="1400" dirty="0">
                <a:solidFill>
                  <a:prstClr val="black"/>
                </a:solidFill>
                <a:cs typeface="Calibri"/>
              </a:rPr>
              <a:t> Council)</a:t>
            </a:r>
          </a:p>
          <a:p>
            <a:pPr marL="398463" lvl="2" indent="-311150" defTabSz="896938">
              <a:spcBef>
                <a:spcPts val="300"/>
              </a:spcBef>
              <a:spcAft>
                <a:spcPts val="300"/>
              </a:spcAft>
              <a:buSzPct val="80000"/>
              <a:buBlip>
                <a:blip r:embed="rId4"/>
              </a:buBlip>
              <a:defRPr/>
            </a:pPr>
            <a:r>
              <a:rPr lang="en-AU" sz="1400" dirty="0">
                <a:solidFill>
                  <a:prstClr val="black"/>
                </a:solidFill>
                <a:cs typeface="Calibri"/>
              </a:rPr>
              <a:t>Mark Dicker (Blayney Council</a:t>
            </a:r>
          </a:p>
          <a:p>
            <a:endParaRPr lang="en-AU" sz="1400" b="1" cap="all" dirty="0"/>
          </a:p>
          <a:p>
            <a:r>
              <a:rPr lang="en-AU" sz="1400" b="1" dirty="0">
                <a:solidFill>
                  <a:srgbClr val="B1A16E"/>
                </a:solidFill>
                <a:latin typeface="Arial"/>
              </a:rPr>
              <a:t>Alternate Representatives:</a:t>
            </a:r>
          </a:p>
          <a:p>
            <a:pPr marL="398463" lvl="2" indent="-311150" defTabSz="896938">
              <a:spcBef>
                <a:spcPts val="300"/>
              </a:spcBef>
              <a:spcAft>
                <a:spcPts val="300"/>
              </a:spcAft>
              <a:buSzPct val="80000"/>
              <a:buBlip>
                <a:blip r:embed="rId4"/>
              </a:buBlip>
              <a:defRPr/>
            </a:pPr>
            <a:r>
              <a:rPr lang="en-AU" sz="1400" dirty="0">
                <a:solidFill>
                  <a:prstClr val="black"/>
                </a:solidFill>
                <a:cs typeface="Calibri"/>
              </a:rPr>
              <a:t>Bob Russ</a:t>
            </a:r>
          </a:p>
          <a:p>
            <a:pPr marL="398463" lvl="2" indent="-311150" defTabSz="896938">
              <a:spcBef>
                <a:spcPts val="300"/>
              </a:spcBef>
              <a:spcAft>
                <a:spcPts val="300"/>
              </a:spcAft>
              <a:buSzPct val="80000"/>
              <a:buBlip>
                <a:blip r:embed="rId4"/>
              </a:buBlip>
              <a:defRPr/>
            </a:pPr>
            <a:r>
              <a:rPr lang="en-AU" sz="1400" dirty="0">
                <a:solidFill>
                  <a:prstClr val="black"/>
                </a:solidFill>
                <a:cs typeface="Calibri"/>
              </a:rPr>
              <a:t>Bruce Reynolds</a:t>
            </a:r>
          </a:p>
          <a:p>
            <a:pPr marL="398463" lvl="2" indent="-311150" defTabSz="896938">
              <a:spcBef>
                <a:spcPts val="300"/>
              </a:spcBef>
              <a:spcAft>
                <a:spcPts val="300"/>
              </a:spcAft>
              <a:buSzPct val="80000"/>
              <a:buBlip>
                <a:blip r:embed="rId4"/>
              </a:buBlip>
              <a:defRPr/>
            </a:pPr>
            <a:r>
              <a:rPr lang="en-AU" sz="1400" dirty="0">
                <a:solidFill>
                  <a:prstClr val="black"/>
                </a:solidFill>
                <a:cs typeface="Calibri"/>
              </a:rPr>
              <a:t>Paul Hancock</a:t>
            </a:r>
          </a:p>
          <a:p>
            <a:pPr marL="87313" lvl="2" defTabSz="896938">
              <a:spcBef>
                <a:spcPts val="300"/>
              </a:spcBef>
              <a:spcAft>
                <a:spcPts val="300"/>
              </a:spcAft>
              <a:buSzPct val="80000"/>
              <a:defRPr/>
            </a:pPr>
            <a:endParaRPr lang="en-AU" sz="1400" dirty="0">
              <a:solidFill>
                <a:prstClr val="black"/>
              </a:solidFill>
              <a:cs typeface="Calibri"/>
            </a:endParaRPr>
          </a:p>
          <a:p>
            <a:r>
              <a:rPr lang="en-AU" sz="1400" b="1" dirty="0">
                <a:solidFill>
                  <a:srgbClr val="B1A16E"/>
                </a:solidFill>
                <a:latin typeface="Arial"/>
              </a:rPr>
              <a:t>Regis Resources Representatives:</a:t>
            </a:r>
          </a:p>
          <a:p>
            <a:pPr marL="398463" lvl="2" indent="-311150" defTabSz="896938">
              <a:spcBef>
                <a:spcPts val="300"/>
              </a:spcBef>
              <a:spcAft>
                <a:spcPts val="300"/>
              </a:spcAft>
              <a:buSzPct val="80000"/>
              <a:buBlip>
                <a:blip r:embed="rId4"/>
              </a:buBlip>
              <a:defRPr/>
            </a:pPr>
            <a:r>
              <a:rPr lang="en-AU" sz="1400" dirty="0">
                <a:solidFill>
                  <a:prstClr val="black"/>
                </a:solidFill>
                <a:cs typeface="Calibri"/>
              </a:rPr>
              <a:t>Kath Logan</a:t>
            </a:r>
          </a:p>
          <a:p>
            <a:pPr marL="398463" lvl="2" indent="-311150" defTabSz="896938">
              <a:spcBef>
                <a:spcPts val="300"/>
              </a:spcBef>
              <a:spcAft>
                <a:spcPts val="300"/>
              </a:spcAft>
              <a:buSzPct val="80000"/>
              <a:buBlip>
                <a:blip r:embed="rId4"/>
              </a:buBlip>
              <a:defRPr/>
            </a:pPr>
            <a:r>
              <a:rPr lang="en-AU" sz="1400" dirty="0">
                <a:solidFill>
                  <a:prstClr val="black"/>
                </a:solidFill>
                <a:cs typeface="Calibri"/>
              </a:rPr>
              <a:t>Danielle Wallace</a:t>
            </a:r>
          </a:p>
          <a:p>
            <a:pPr marL="398463" lvl="2" indent="-311150" defTabSz="896938">
              <a:spcBef>
                <a:spcPts val="300"/>
              </a:spcBef>
              <a:spcAft>
                <a:spcPts val="300"/>
              </a:spcAft>
              <a:buSzPct val="80000"/>
              <a:buBlip>
                <a:blip r:embed="rId4"/>
              </a:buBlip>
              <a:defRPr/>
            </a:pPr>
            <a:r>
              <a:rPr lang="en-AU" sz="1400" dirty="0">
                <a:solidFill>
                  <a:prstClr val="black"/>
                </a:solidFill>
                <a:cs typeface="Calibri"/>
              </a:rPr>
              <a:t>Andrew Wannan </a:t>
            </a:r>
          </a:p>
          <a:p>
            <a:endParaRPr lang="en-AU" sz="1400" dirty="0"/>
          </a:p>
          <a:p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129003222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0834937-6478-4c23-accf-bffc8bb6ea4f" xsi:nil="true"/>
    <TaxKeywordTaxHTField xmlns="30834937-6478-4c23-accf-bffc8bb6ea4f">
      <Terms xmlns="http://schemas.microsoft.com/office/infopath/2007/PartnerControls"/>
    </TaxKeywordTaxHTField>
    <Issue_x0020_Date xmlns="42a6ab0f-9cbe-4d70-953c-892304b96226" xsi:nil="true"/>
    <_Flow_SignoffStatus xmlns="42a6ab0f-9cbe-4d70-953c-892304b96226" xsi:nil="true"/>
    <Discipline xmlns="42a6ab0f-9cbe-4d70-953c-892304b96226" xsi:nil="true"/>
    <DocumentNo xmlns="42a6ab0f-9cbe-4d70-953c-892304b96226" xsi:nil="true"/>
    <lcf76f155ced4ddcb4097134ff3c332f xmlns="42a6ab0f-9cbe-4d70-953c-892304b96226">
      <Terms xmlns="http://schemas.microsoft.com/office/infopath/2007/PartnerControls"/>
    </lcf76f155ced4ddcb4097134ff3c332f>
    <Revision xmlns="42a6ab0f-9cbe-4d70-953c-892304b96226" xsi:nil="true"/>
    <DocType xmlns="42a6ab0f-9cbe-4d70-953c-892304b96226" xsi:nil="true"/>
    <ol_Department xmlns="http://schemas.microsoft.com/sharepoint/v3" xsi:nil="true"/>
    <Next_x0020_Review_x0020_Date xmlns="42a6ab0f-9cbe-4d70-953c-892304b9622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0FF88A3C4CA640BD760BF30CA50598" ma:contentTypeVersion="31" ma:contentTypeDescription="Create a new document." ma:contentTypeScope="" ma:versionID="de4e36a924ec37cdca2f835e41d7db41">
  <xsd:schema xmlns:xsd="http://www.w3.org/2001/XMLSchema" xmlns:xs="http://www.w3.org/2001/XMLSchema" xmlns:p="http://schemas.microsoft.com/office/2006/metadata/properties" xmlns:ns1="http://schemas.microsoft.com/sharepoint/v3" xmlns:ns2="42a6ab0f-9cbe-4d70-953c-892304b96226" xmlns:ns3="30834937-6478-4c23-accf-bffc8bb6ea4f" targetNamespace="http://schemas.microsoft.com/office/2006/metadata/properties" ma:root="true" ma:fieldsID="2ca360bb57e037d6f67b2916d6d06d0a" ns1:_="" ns2:_="" ns3:_="">
    <xsd:import namespace="http://schemas.microsoft.com/sharepoint/v3"/>
    <xsd:import namespace="42a6ab0f-9cbe-4d70-953c-892304b96226"/>
    <xsd:import namespace="30834937-6478-4c23-accf-bffc8bb6ea4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1:ol_Department" minOccurs="0"/>
                <xsd:element ref="ns2:Issue_x0020_Date" minOccurs="0"/>
                <xsd:element ref="ns2:Next_x0020_Review_x0020_Date" minOccurs="0"/>
                <xsd:element ref="ns2:Revision" minOccurs="0"/>
                <xsd:element ref="ns2:DocumentNo" minOccurs="0"/>
                <xsd:element ref="ns2:DocType" minOccurs="0"/>
                <xsd:element ref="ns2:Discipline" minOccurs="0"/>
                <xsd:element ref="ns2:_Flow_SignoffStatus" minOccurs="0"/>
                <xsd:element ref="ns3:TaxKeywordTaxHTField" minOccurs="0"/>
                <xsd:element ref="ns3:TaxCatchAll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ol_Department" ma:index="21" nillable="true" ma:displayName="Department" ma:description="" ma:internalName="ol_Department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a6ab0f-9cbe-4d70-953c-892304b962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Issue_x0020_Date" ma:index="22" nillable="true" ma:displayName="Issue Date" ma:format="DateOnly" ma:internalName="Issue_x0020_Date">
      <xsd:simpleType>
        <xsd:restriction base="dms:DateTime"/>
      </xsd:simpleType>
    </xsd:element>
    <xsd:element name="Next_x0020_Review_x0020_Date" ma:index="23" nillable="true" ma:displayName="Next Review Date" ma:format="DateOnly" ma:internalName="Next_x0020_Review_x0020_Date">
      <xsd:simpleType>
        <xsd:restriction base="dms:DateTime"/>
      </xsd:simpleType>
    </xsd:element>
    <xsd:element name="Revision" ma:index="24" nillable="true" ma:displayName="Revision" ma:format="Dropdown" ma:internalName="Revision">
      <xsd:simpleType>
        <xsd:restriction base="dms:Text">
          <xsd:maxLength value="3"/>
        </xsd:restriction>
      </xsd:simpleType>
    </xsd:element>
    <xsd:element name="DocumentNo" ma:index="25" nillable="true" ma:displayName="Document No" ma:format="Dropdown" ma:internalName="DocumentNo">
      <xsd:simpleType>
        <xsd:restriction base="dms:Text">
          <xsd:maxLength value="255"/>
        </xsd:restriction>
      </xsd:simpleType>
    </xsd:element>
    <xsd:element name="DocType" ma:index="26" nillable="true" ma:displayName="Doc Type" ma:format="Dropdown" ma:internalName="DocType">
      <xsd:simpleType>
        <xsd:restriction base="dms:Text">
          <xsd:maxLength value="3"/>
        </xsd:restriction>
      </xsd:simpleType>
    </xsd:element>
    <xsd:element name="Discipline" ma:index="27" nillable="true" ma:displayName="Discipline" ma:internalName="Discipline">
      <xsd:simpleType>
        <xsd:restriction base="dms:Text">
          <xsd:maxLength value="2"/>
        </xsd:restriction>
      </xsd:simpleType>
    </xsd:element>
    <xsd:element name="_Flow_SignoffStatus" ma:index="28" nillable="true" ma:displayName="Sign-off status" ma:internalName="Sign_x002d_off_x0020_status">
      <xsd:simpleType>
        <xsd:restriction base="dms:Text"/>
      </xsd:simpleType>
    </xsd:element>
    <xsd:element name="lcf76f155ced4ddcb4097134ff3c332f" ma:index="33" nillable="true" ma:taxonomy="true" ma:internalName="lcf76f155ced4ddcb4097134ff3c332f" ma:taxonomyFieldName="MediaServiceImageTags" ma:displayName="Image Tags" ma:readOnly="false" ma:fieldId="{5cf76f15-5ced-4ddc-b409-7134ff3c332f}" ma:taxonomyMulti="true" ma:sspId="5abda541-9e0c-4828-b802-11cc27a7e92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834937-6478-4c23-accf-bffc8bb6ea4f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30" nillable="true" ma:taxonomy="true" ma:internalName="TaxKeywordTaxHTField" ma:taxonomyFieldName="TaxKeyword" ma:displayName="Enterprise Keywords" ma:fieldId="{23f27201-bee3-471e-b2e7-b64fd8b7ca38}" ma:taxonomyMulti="true" ma:sspId="5abda541-9e0c-4828-b802-11cc27a7e92c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31" nillable="true" ma:displayName="Taxonomy Catch All Column" ma:hidden="true" ma:list="{925e1f4c-5e60-4b72-93f0-339b10d6cf1c}" ma:internalName="TaxCatchAll" ma:showField="CatchAllData" ma:web="30834937-6478-4c23-accf-bffc8bb6ea4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7CCCDF7-E482-45A8-AD72-13E58ED8F5B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F4A6768-6DBF-4F74-9541-5ED7747E35BB}">
  <ds:schemaRefs>
    <ds:schemaRef ds:uri="http://schemas.microsoft.com/office/2006/documentManagement/types"/>
    <ds:schemaRef ds:uri="http://schemas.microsoft.com/office/infopath/2007/PartnerControls"/>
    <ds:schemaRef ds:uri="42a6ab0f-9cbe-4d70-953c-892304b96226"/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30834937-6478-4c23-accf-bffc8bb6ea4f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D80D6EA-AC60-4C1A-80DF-856E3FC26F4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2a6ab0f-9cbe-4d70-953c-892304b96226"/>
    <ds:schemaRef ds:uri="30834937-6478-4c23-accf-bffc8bb6ea4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16559</TotalTime>
  <Words>166</Words>
  <Application>Microsoft Office PowerPoint</Application>
  <PresentationFormat>Widescreen</PresentationFormat>
  <Paragraphs>44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Callibri</vt:lpstr>
      <vt:lpstr>Century Gothic</vt:lpstr>
      <vt:lpstr>1_Office Theme</vt:lpstr>
      <vt:lpstr>PowerPoint Presentation</vt:lpstr>
      <vt:lpstr>EXISTING MONITORING</vt:lpstr>
      <vt:lpstr>EXISTING MONITORING (EXAMPLES)</vt:lpstr>
      <vt:lpstr>TREE PLANTING AND SCREENING</vt:lpstr>
      <vt:lpstr>COMMUNITY CONSULTATIVE COMMITTEE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Rod Smith</dc:creator>
  <cp:lastModifiedBy>Danielle Wallace</cp:lastModifiedBy>
  <cp:revision>434</cp:revision>
  <cp:lastPrinted>2023-02-06T22:37:19Z</cp:lastPrinted>
  <dcterms:created xsi:type="dcterms:W3CDTF">2020-06-23T05:35:20Z</dcterms:created>
  <dcterms:modified xsi:type="dcterms:W3CDTF">2023-02-07T01:17:57Z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2020-06-22T00:00:00Z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2020-06-23T00:00:00Z</vt:filetime>
  </property>
  <property fmtid="{D5CDD505-2E9C-101B-9397-08002B2CF9AE}" pid="5" name="TaxKeyword">
    <vt:lpwstr/>
  </property>
  <property fmtid="{D5CDD505-2E9C-101B-9397-08002B2CF9AE}" pid="6" name="ContentTypeId">
    <vt:lpwstr>0x0101001E0FF88A3C4CA640BD760BF30CA50598</vt:lpwstr>
  </property>
  <property fmtid="{D5CDD505-2E9C-101B-9397-08002B2CF9AE}" pid="7" name="MediaServiceImageTags">
    <vt:lpwstr/>
  </property>
</Properties>
</file>