
<file path=[Content_Types].xml><?xml version="1.0" encoding="utf-8"?>
<Types xmlns="http://schemas.openxmlformats.org/package/2006/content-types">
  <Default Extension="bin" ContentType="image/png"/>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media/image5.bin" ContentType="image/jpeg"/>
  <Override PartName="/ppt/media/image8.bin" ContentType="image/jpeg"/>
  <Override PartName="/ppt/media/image9.bin" ContentType="image/jpeg"/>
  <Override PartName="/ppt/media/image11.bin" ContentType="image/jpeg"/>
  <Override PartName="/ppt/media/image13.bin"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p:sldMasterIdLst>
    <p:sldMasterId id="2147483660" r:id="rId1"/>
  </p:sldMasterIdLst>
  <p:notesMasterIdLst>
    <p:notesMasterId r:id="rId25"/>
  </p:notesMasterIdLst>
  <p:sldIdLst>
    <p:sldId id="256" r:id="rId2"/>
    <p:sldId id="328" r:id="rId3"/>
    <p:sldId id="284" r:id="rId4"/>
    <p:sldId id="285" r:id="rId5"/>
    <p:sldId id="286" r:id="rId6"/>
    <p:sldId id="321" r:id="rId7"/>
    <p:sldId id="290" r:id="rId8"/>
    <p:sldId id="329" r:id="rId9"/>
    <p:sldId id="330" r:id="rId10"/>
    <p:sldId id="324" r:id="rId11"/>
    <p:sldId id="327" r:id="rId12"/>
    <p:sldId id="325" r:id="rId13"/>
    <p:sldId id="323" r:id="rId14"/>
    <p:sldId id="326" r:id="rId15"/>
    <p:sldId id="322" r:id="rId16"/>
    <p:sldId id="295" r:id="rId17"/>
    <p:sldId id="296" r:id="rId18"/>
    <p:sldId id="298" r:id="rId19"/>
    <p:sldId id="318" r:id="rId20"/>
    <p:sldId id="291" r:id="rId21"/>
    <p:sldId id="293" r:id="rId22"/>
    <p:sldId id="294" r:id="rId23"/>
    <p:sldId id="312" r:id="rId24"/>
  </p:sldIdLst>
  <p:sldSz cx="9144000" cy="6858000" type="screen4x3"/>
  <p:notesSz cx="6805613" cy="9939338"/>
  <p:embeddedFontLst>
    <p:embeddedFont>
      <p:font typeface="Montserrat Light" panose="00000400000000000000" pitchFamily="50" charset="0"/>
      <p:regular r:id="rId26"/>
      <p:italic r:id="rId27"/>
    </p:embeddedFont>
    <p:embeddedFont>
      <p:font typeface="Montserrat Medium" panose="00000600000000000000" pitchFamily="50" charset="0"/>
      <p:regular r:id="rId28"/>
      <p:italic r:id="rId29"/>
    </p:embeddedFont>
    <p:embeddedFont>
      <p:font typeface="Montserrat" panose="00000500000000000000" pitchFamily="50" charset="0"/>
      <p:regular r:id="rId30"/>
      <p:bold r:id="rId31"/>
      <p:italic r:id="rId32"/>
      <p:boldItalic r:id="rId33"/>
    </p:embeddedFont>
    <p:embeddedFont>
      <p:font typeface="ＭＳ Ｐゴシック" panose="020B0600070205080204" pitchFamily="34" charset="-128"/>
      <p:regular r:id="rId34"/>
    </p:embeddedFont>
    <p:embeddedFont>
      <p:font typeface="Calibri" panose="020F0502020204030204" pitchFamily="34" charset="0"/>
      <p:regular r:id="rId35"/>
      <p:bold r:id="rId36"/>
      <p:italic r:id="rId37"/>
      <p:boldItalic r:id="rId38"/>
    </p:embeddedFont>
  </p:embeddedFont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E4E5E3"/>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705"/>
  </p:normalViewPr>
  <p:slideViewPr>
    <p:cSldViewPr snapToGrid="0" snapToObjects="1">
      <p:cViewPr>
        <p:scale>
          <a:sx n="70" d="100"/>
          <a:sy n="70" d="100"/>
        </p:scale>
        <p:origin x="1132" y="-112"/>
      </p:cViewPr>
      <p:guideLst>
        <p:guide orient="horz" pos="2160"/>
        <p:guide pos="2880"/>
      </p:guideLst>
    </p:cSldViewPr>
  </p:slideViewPr>
  <p:notesTextViewPr>
    <p:cViewPr>
      <p:scale>
        <a:sx n="1" d="1"/>
        <a:sy n="1" d="1"/>
      </p:scale>
      <p:origin x="0" y="0"/>
    </p:cViewPr>
  </p:notesTextViewPr>
  <p:sorterViewPr>
    <p:cViewPr>
      <p:scale>
        <a:sx n="66" d="100"/>
        <a:sy n="66" d="100"/>
      </p:scale>
      <p:origin x="0" y="-152"/>
    </p:cViewPr>
  </p:sorterViewPr>
  <p:notesViewPr>
    <p:cSldViewPr snapToGrid="0" snapToObjects="1">
      <p:cViewPr varScale="1">
        <p:scale>
          <a:sx n="157" d="100"/>
          <a:sy n="157" d="100"/>
        </p:scale>
        <p:origin x="1720"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9099" cy="498693"/>
          </a:xfrm>
          <a:prstGeom prst="rect">
            <a:avLst/>
          </a:prstGeom>
        </p:spPr>
        <p:txBody>
          <a:bodyPr vert="horz" lIns="91524" tIns="45762" rIns="91524" bIns="45762" rtlCol="0"/>
          <a:lstStyle>
            <a:lvl1pPr algn="l">
              <a:defRPr sz="1200"/>
            </a:lvl1pPr>
          </a:lstStyle>
          <a:p>
            <a:endParaRPr lang="en-GB"/>
          </a:p>
        </p:txBody>
      </p:sp>
      <p:sp>
        <p:nvSpPr>
          <p:cNvPr id="3" name="Date Placeholder 2"/>
          <p:cNvSpPr>
            <a:spLocks noGrp="1"/>
          </p:cNvSpPr>
          <p:nvPr>
            <p:ph type="dt" idx="1"/>
          </p:nvPr>
        </p:nvSpPr>
        <p:spPr>
          <a:xfrm>
            <a:off x="3854942" y="1"/>
            <a:ext cx="2949099" cy="498693"/>
          </a:xfrm>
          <a:prstGeom prst="rect">
            <a:avLst/>
          </a:prstGeom>
        </p:spPr>
        <p:txBody>
          <a:bodyPr vert="horz" lIns="91524" tIns="45762" rIns="91524" bIns="45762" rtlCol="0"/>
          <a:lstStyle>
            <a:lvl1pPr algn="r">
              <a:defRPr sz="1200"/>
            </a:lvl1pPr>
          </a:lstStyle>
          <a:p>
            <a:fld id="{6C1C8B38-9A39-3647-A79E-E660E96B335F}" type="datetimeFigureOut">
              <a:rPr lang="en-GB" smtClean="0"/>
              <a:t>12/06/2019</a:t>
            </a:fld>
            <a:endParaRPr lang="en-GB"/>
          </a:p>
        </p:txBody>
      </p:sp>
      <p:sp>
        <p:nvSpPr>
          <p:cNvPr id="4" name="Slide Image Placeholder 3"/>
          <p:cNvSpPr>
            <a:spLocks noGrp="1" noRot="1" noChangeAspect="1"/>
          </p:cNvSpPr>
          <p:nvPr>
            <p:ph type="sldImg" idx="2"/>
          </p:nvPr>
        </p:nvSpPr>
        <p:spPr>
          <a:xfrm>
            <a:off x="1166813" y="1243013"/>
            <a:ext cx="4471987" cy="3354387"/>
          </a:xfrm>
          <a:prstGeom prst="rect">
            <a:avLst/>
          </a:prstGeom>
          <a:noFill/>
          <a:ln w="12700">
            <a:solidFill>
              <a:prstClr val="black"/>
            </a:solidFill>
          </a:ln>
        </p:spPr>
        <p:txBody>
          <a:bodyPr vert="horz" lIns="91524" tIns="45762" rIns="91524" bIns="45762" rtlCol="0" anchor="ctr"/>
          <a:lstStyle/>
          <a:p>
            <a:endParaRPr lang="en-GB"/>
          </a:p>
        </p:txBody>
      </p:sp>
      <p:sp>
        <p:nvSpPr>
          <p:cNvPr id="5" name="Notes Placeholder 4"/>
          <p:cNvSpPr>
            <a:spLocks noGrp="1"/>
          </p:cNvSpPr>
          <p:nvPr>
            <p:ph type="body" sz="quarter" idx="3"/>
          </p:nvPr>
        </p:nvSpPr>
        <p:spPr>
          <a:xfrm>
            <a:off x="680562" y="4783308"/>
            <a:ext cx="5444490" cy="3913615"/>
          </a:xfrm>
          <a:prstGeom prst="rect">
            <a:avLst/>
          </a:prstGeom>
        </p:spPr>
        <p:txBody>
          <a:bodyPr vert="horz" lIns="91524" tIns="45762" rIns="91524" bIns="45762" rtlCol="0"/>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2" y="9440647"/>
            <a:ext cx="2949099" cy="498692"/>
          </a:xfrm>
          <a:prstGeom prst="rect">
            <a:avLst/>
          </a:prstGeom>
        </p:spPr>
        <p:txBody>
          <a:bodyPr vert="horz" lIns="91524" tIns="45762" rIns="91524" bIns="45762" rtlCol="0" anchor="b"/>
          <a:lstStyle>
            <a:lvl1pPr algn="l">
              <a:defRPr sz="1200"/>
            </a:lvl1pPr>
          </a:lstStyle>
          <a:p>
            <a:endParaRPr lang="en-GB"/>
          </a:p>
        </p:txBody>
      </p:sp>
      <p:sp>
        <p:nvSpPr>
          <p:cNvPr id="7" name="Slide Number Placeholder 6"/>
          <p:cNvSpPr>
            <a:spLocks noGrp="1"/>
          </p:cNvSpPr>
          <p:nvPr>
            <p:ph type="sldNum" sz="quarter" idx="5"/>
          </p:nvPr>
        </p:nvSpPr>
        <p:spPr>
          <a:xfrm>
            <a:off x="3854942" y="9440647"/>
            <a:ext cx="2949099" cy="498692"/>
          </a:xfrm>
          <a:prstGeom prst="rect">
            <a:avLst/>
          </a:prstGeom>
        </p:spPr>
        <p:txBody>
          <a:bodyPr vert="horz" lIns="91524" tIns="45762" rIns="91524" bIns="45762" rtlCol="0" anchor="b"/>
          <a:lstStyle>
            <a:lvl1pPr algn="r">
              <a:defRPr sz="1200"/>
            </a:lvl1pPr>
          </a:lstStyle>
          <a:p>
            <a:fld id="{5660F5F7-FF6F-364B-B017-46F3D306D5E1}" type="slidenum">
              <a:rPr lang="en-GB" smtClean="0"/>
              <a:t>‹#›</a:t>
            </a:fld>
            <a:endParaRPr lang="en-GB"/>
          </a:p>
        </p:txBody>
      </p:sp>
    </p:spTree>
    <p:extLst>
      <p:ext uri="{BB962C8B-B14F-4D97-AF65-F5344CB8AC3E}">
        <p14:creationId xmlns:p14="http://schemas.microsoft.com/office/powerpoint/2010/main" val="3416512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60F5F7-FF6F-364B-B017-46F3D306D5E1}" type="slidenum">
              <a:rPr lang="en-GB" smtClean="0"/>
              <a:t>0</a:t>
            </a:fld>
            <a:endParaRPr lang="en-GB"/>
          </a:p>
        </p:txBody>
      </p:sp>
    </p:spTree>
    <p:extLst>
      <p:ext uri="{BB962C8B-B14F-4D97-AF65-F5344CB8AC3E}">
        <p14:creationId xmlns:p14="http://schemas.microsoft.com/office/powerpoint/2010/main" val="2784498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drip location (AGE)</a:t>
            </a:r>
            <a:r>
              <a:rPr lang="en-US" baseline="0" dirty="0" smtClean="0"/>
              <a:t> </a:t>
            </a:r>
            <a:endParaRPr lang="en-GB" dirty="0"/>
          </a:p>
        </p:txBody>
      </p:sp>
      <p:sp>
        <p:nvSpPr>
          <p:cNvPr id="4" name="Slide Number Placeholder 3"/>
          <p:cNvSpPr>
            <a:spLocks noGrp="1"/>
          </p:cNvSpPr>
          <p:nvPr>
            <p:ph type="sldNum" sz="quarter" idx="10"/>
          </p:nvPr>
        </p:nvSpPr>
        <p:spPr/>
        <p:txBody>
          <a:bodyPr/>
          <a:lstStyle/>
          <a:p>
            <a:fld id="{5660F5F7-FF6F-364B-B017-46F3D306D5E1}" type="slidenum">
              <a:rPr lang="en-GB" smtClean="0"/>
              <a:t>16</a:t>
            </a:fld>
            <a:endParaRPr lang="en-GB"/>
          </a:p>
        </p:txBody>
      </p:sp>
    </p:spTree>
    <p:extLst>
      <p:ext uri="{BB962C8B-B14F-4D97-AF65-F5344CB8AC3E}">
        <p14:creationId xmlns:p14="http://schemas.microsoft.com/office/powerpoint/2010/main" val="3858388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244"/>
            <a:r>
              <a:rPr lang="en-AU" dirty="0" smtClean="0">
                <a:latin typeface="Times New Roman" panose="02020603050405020304" pitchFamily="18" charset="0"/>
                <a:cs typeface="Times New Roman" panose="02020603050405020304" pitchFamily="18" charset="0"/>
              </a:rPr>
              <a:t>Note </a:t>
            </a:r>
            <a:r>
              <a:rPr lang="en-AU" dirty="0">
                <a:latin typeface="Times New Roman" panose="02020603050405020304" pitchFamily="18" charset="0"/>
                <a:cs typeface="Times New Roman" panose="02020603050405020304" pitchFamily="18" charset="0"/>
              </a:rPr>
              <a:t>Depressurisation of the Triassic strata due to mining, nearer the Drip than MOD 4 has occurred previously at Ulan. </a:t>
            </a:r>
          </a:p>
          <a:p>
            <a:pPr defTabSz="915244"/>
            <a:r>
              <a:rPr lang="en-AU" dirty="0" smtClean="0">
                <a:latin typeface="Times New Roman" panose="02020603050405020304" pitchFamily="18" charset="0"/>
                <a:cs typeface="Times New Roman" panose="02020603050405020304" pitchFamily="18" charset="0"/>
              </a:rPr>
              <a:t>Also </a:t>
            </a:r>
            <a:r>
              <a:rPr lang="en-AU" dirty="0">
                <a:latin typeface="Times New Roman" panose="02020603050405020304" pitchFamily="18" charset="0"/>
                <a:cs typeface="Times New Roman" panose="02020603050405020304" pitchFamily="18" charset="0"/>
              </a:rPr>
              <a:t>no impact to the Drip given: </a:t>
            </a:r>
          </a:p>
          <a:p>
            <a:pPr marL="171608" indent="-171608" defTabSz="915244">
              <a:buFont typeface="Arial" panose="020B0604020202020204" pitchFamily="34" charset="0"/>
              <a:buChar char="•"/>
            </a:pPr>
            <a:r>
              <a:rPr lang="en-AU" dirty="0">
                <a:latin typeface="Times New Roman" panose="02020603050405020304" pitchFamily="18" charset="0"/>
                <a:cs typeface="Times New Roman" panose="02020603050405020304" pitchFamily="18" charset="0"/>
              </a:rPr>
              <a:t>The two areas are within different sections of the geological strata with the MOD 4 application area being down-hydraulic gradient and at least 150 m deeper vertically (Figure 3.4). </a:t>
            </a:r>
          </a:p>
          <a:p>
            <a:pPr marL="171608" indent="-171608" defTabSz="915244">
              <a:buFont typeface="Arial" panose="020B0604020202020204" pitchFamily="34" charset="0"/>
              <a:buChar char="•"/>
            </a:pPr>
            <a:endParaRPr lang="en-AU" dirty="0">
              <a:latin typeface="Times New Roman" panose="02020603050405020304" pitchFamily="18" charset="0"/>
              <a:cs typeface="Times New Roman" panose="02020603050405020304" pitchFamily="18" charset="0"/>
            </a:endParaRPr>
          </a:p>
          <a:p>
            <a:pPr lvl="1"/>
            <a:r>
              <a:rPr lang="en-AU" sz="1200" i="1" kern="1200" dirty="0" smtClean="0">
                <a:solidFill>
                  <a:schemeClr val="tx1"/>
                </a:solidFill>
                <a:effectLst/>
                <a:latin typeface="+mn-lt"/>
                <a:ea typeface="+mn-ea"/>
                <a:cs typeface="+mn-cs"/>
              </a:rPr>
              <a:t>“The Drip” is a natural feature that comprises a localised groundwater spring, located ~ 7.5km south, southeast of the proposed MOD 4 area. </a:t>
            </a:r>
            <a:endParaRPr lang="en-GB" sz="1200" kern="1200" dirty="0" smtClean="0">
              <a:solidFill>
                <a:schemeClr val="tx1"/>
              </a:solidFill>
              <a:effectLst/>
              <a:latin typeface="+mn-lt"/>
              <a:ea typeface="+mn-ea"/>
              <a:cs typeface="+mn-cs"/>
            </a:endParaRPr>
          </a:p>
          <a:p>
            <a:pPr lvl="1"/>
            <a:r>
              <a:rPr lang="en-AU" sz="1200" i="1" kern="1200" dirty="0" smtClean="0">
                <a:solidFill>
                  <a:schemeClr val="tx1"/>
                </a:solidFill>
                <a:effectLst/>
                <a:latin typeface="+mn-lt"/>
                <a:ea typeface="+mn-ea"/>
                <a:cs typeface="+mn-cs"/>
              </a:rPr>
              <a:t>Located in an area of localised groundwater discharge sustained by rainfall recharge to the Triassic units that overly the Illawarra Coal Measures.</a:t>
            </a:r>
            <a:endParaRPr lang="en-GB" sz="1200" kern="1200" dirty="0" smtClean="0">
              <a:solidFill>
                <a:schemeClr val="tx1"/>
              </a:solidFill>
              <a:effectLst/>
              <a:latin typeface="+mn-lt"/>
              <a:ea typeface="+mn-ea"/>
              <a:cs typeface="+mn-cs"/>
            </a:endParaRPr>
          </a:p>
          <a:p>
            <a:pPr lvl="1"/>
            <a:r>
              <a:rPr lang="en-AU" sz="1200" i="1" kern="1200" dirty="0" smtClean="0">
                <a:solidFill>
                  <a:schemeClr val="tx1"/>
                </a:solidFill>
                <a:effectLst/>
                <a:latin typeface="+mn-lt"/>
                <a:ea typeface="+mn-ea"/>
                <a:cs typeface="+mn-cs"/>
              </a:rPr>
              <a:t>Modelling predictions indicate MOD 4 will have no impact on the Drip.</a:t>
            </a:r>
            <a:endParaRPr lang="en-GB" sz="1200" kern="1200" dirty="0" smtClean="0">
              <a:solidFill>
                <a:schemeClr val="tx1"/>
              </a:solidFill>
              <a:effectLst/>
              <a:latin typeface="+mn-lt"/>
              <a:ea typeface="+mn-ea"/>
              <a:cs typeface="+mn-cs"/>
            </a:endParaRPr>
          </a:p>
          <a:p>
            <a:pPr lvl="1"/>
            <a:r>
              <a:rPr lang="en-AU" sz="1200" i="1" kern="1200" dirty="0" smtClean="0">
                <a:solidFill>
                  <a:schemeClr val="tx1"/>
                </a:solidFill>
                <a:effectLst/>
                <a:latin typeface="+mn-lt"/>
                <a:ea typeface="+mn-ea"/>
                <a:cs typeface="+mn-cs"/>
              </a:rPr>
              <a:t>Depressurisation of the Triassic strata due to mining, nearer the Drip than MOD 4 has occurred previously at Ulan. </a:t>
            </a:r>
            <a:endParaRPr lang="en-GB" sz="1200" kern="1200" dirty="0" smtClean="0">
              <a:solidFill>
                <a:schemeClr val="tx1"/>
              </a:solidFill>
              <a:effectLst/>
              <a:latin typeface="+mn-lt"/>
              <a:ea typeface="+mn-ea"/>
              <a:cs typeface="+mn-cs"/>
            </a:endParaRPr>
          </a:p>
          <a:p>
            <a:pPr lvl="1"/>
            <a:r>
              <a:rPr lang="en-AU" sz="1200" i="1" kern="1200" dirty="0" smtClean="0">
                <a:solidFill>
                  <a:schemeClr val="tx1"/>
                </a:solidFill>
                <a:effectLst/>
                <a:latin typeface="+mn-lt"/>
                <a:ea typeface="+mn-ea"/>
                <a:cs typeface="+mn-cs"/>
              </a:rPr>
              <a:t>No adverse impacts at The Drip have been observed to date.</a:t>
            </a:r>
            <a:endParaRPr lang="en-GB" sz="1200" kern="1200" dirty="0" smtClean="0">
              <a:solidFill>
                <a:schemeClr val="tx1"/>
              </a:solidFill>
              <a:effectLst/>
              <a:latin typeface="+mn-lt"/>
              <a:ea typeface="+mn-ea"/>
              <a:cs typeface="+mn-cs"/>
            </a:endParaRPr>
          </a:p>
          <a:p>
            <a:pPr lvl="1"/>
            <a:r>
              <a:rPr lang="en-AU" sz="1200" i="1" kern="1200" dirty="0" smtClean="0">
                <a:solidFill>
                  <a:schemeClr val="tx1"/>
                </a:solidFill>
                <a:effectLst/>
                <a:latin typeface="+mn-lt"/>
                <a:ea typeface="+mn-ea"/>
                <a:cs typeface="+mn-cs"/>
              </a:rPr>
              <a:t>The Drip is unlikely to be impacts given:</a:t>
            </a:r>
            <a:endParaRPr lang="en-GB" sz="1200" kern="1200" dirty="0" smtClean="0">
              <a:solidFill>
                <a:schemeClr val="tx1"/>
              </a:solidFill>
              <a:effectLst/>
              <a:latin typeface="+mn-lt"/>
              <a:ea typeface="+mn-ea"/>
              <a:cs typeface="+mn-cs"/>
            </a:endParaRPr>
          </a:p>
          <a:p>
            <a:pPr lvl="2"/>
            <a:r>
              <a:rPr lang="en-AU" sz="1200" i="1" kern="1200" dirty="0" smtClean="0">
                <a:solidFill>
                  <a:schemeClr val="tx1"/>
                </a:solidFill>
                <a:effectLst/>
                <a:latin typeface="+mn-lt"/>
                <a:ea typeface="+mn-ea"/>
                <a:cs typeface="+mn-cs"/>
              </a:rPr>
              <a:t>The Drip and MOD4 areas maintain a significant spatial separation (Figure 3.2); </a:t>
            </a:r>
            <a:endParaRPr lang="en-GB" sz="1200" kern="1200" dirty="0" smtClean="0">
              <a:solidFill>
                <a:schemeClr val="tx1"/>
              </a:solidFill>
              <a:effectLst/>
              <a:latin typeface="+mn-lt"/>
              <a:ea typeface="+mn-ea"/>
              <a:cs typeface="+mn-cs"/>
            </a:endParaRPr>
          </a:p>
          <a:p>
            <a:pPr lvl="2"/>
            <a:r>
              <a:rPr lang="en-AU" sz="1200" i="1" kern="1200" dirty="0" smtClean="0">
                <a:solidFill>
                  <a:schemeClr val="tx1"/>
                </a:solidFill>
                <a:effectLst/>
                <a:latin typeface="+mn-lt"/>
                <a:ea typeface="+mn-ea"/>
                <a:cs typeface="+mn-cs"/>
              </a:rPr>
              <a:t>Source water for the Drip compared to that monitored at the MOD 4 mining area is from a localised groundwater source (Figure 3.3).</a:t>
            </a:r>
            <a:endParaRPr lang="en-GB" sz="1200" kern="1200" dirty="0" smtClean="0">
              <a:solidFill>
                <a:schemeClr val="tx1"/>
              </a:solidFill>
              <a:effectLst/>
              <a:latin typeface="+mn-lt"/>
              <a:ea typeface="+mn-ea"/>
              <a:cs typeface="+mn-cs"/>
            </a:endParaRPr>
          </a:p>
          <a:p>
            <a:pPr lvl="2"/>
            <a:r>
              <a:rPr lang="en-AU" sz="1200" i="1" kern="1200" dirty="0" smtClean="0">
                <a:solidFill>
                  <a:schemeClr val="tx1"/>
                </a:solidFill>
                <a:effectLst/>
                <a:latin typeface="+mn-lt"/>
                <a:ea typeface="+mn-ea"/>
                <a:cs typeface="+mn-cs"/>
              </a:rPr>
              <a:t>The two areas are at significantly different elevations within the geological strata and within a different section of the geological profile, with the MOD 4 application area being down-hydraulic gradient and at least 150 m deeper vertically (Figure 3.4). </a:t>
            </a:r>
            <a:endParaRPr lang="en-GB" sz="1200" kern="1200" dirty="0" smtClean="0">
              <a:solidFill>
                <a:schemeClr val="tx1"/>
              </a:solidFill>
              <a:effectLst/>
              <a:latin typeface="+mn-lt"/>
              <a:ea typeface="+mn-ea"/>
              <a:cs typeface="+mn-cs"/>
            </a:endParaRPr>
          </a:p>
          <a:p>
            <a:pPr lvl="2"/>
            <a:r>
              <a:rPr lang="en-AU" sz="1200" i="1" kern="1200" dirty="0" smtClean="0">
                <a:solidFill>
                  <a:schemeClr val="tx1"/>
                </a:solidFill>
                <a:effectLst/>
                <a:latin typeface="+mn-lt"/>
                <a:ea typeface="+mn-ea"/>
                <a:cs typeface="+mn-cs"/>
              </a:rPr>
              <a:t>The water quality between the two locations is fundamentally different by nature indicating the influence of a different recharge source, likely to be localised.  </a:t>
            </a:r>
            <a:endParaRPr lang="en-GB" sz="1200" kern="1200" dirty="0" smtClean="0">
              <a:solidFill>
                <a:schemeClr val="tx1"/>
              </a:solidFill>
              <a:effectLst/>
              <a:latin typeface="+mn-lt"/>
              <a:ea typeface="+mn-ea"/>
              <a:cs typeface="+mn-cs"/>
            </a:endParaRPr>
          </a:p>
          <a:p>
            <a:pPr lvl="2"/>
            <a:r>
              <a:rPr lang="en-AU" sz="1200" i="1" kern="1200" dirty="0" smtClean="0">
                <a:solidFill>
                  <a:schemeClr val="tx1"/>
                </a:solidFill>
                <a:effectLst/>
                <a:latin typeface="+mn-lt"/>
                <a:ea typeface="+mn-ea"/>
                <a:cs typeface="+mn-cs"/>
              </a:rPr>
              <a:t>Modelling indicates that the only areas that show a change in the predicted drawdown are those areas immediately adjacent the proposed (MOD 4) mine plan in the northern limits of UUG and UW (Figures 3.3 and 3.4).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660F5F7-FF6F-364B-B017-46F3D306D5E1}" type="slidenum">
              <a:rPr lang="en-GB" smtClean="0"/>
              <a:t>17</a:t>
            </a:fld>
            <a:endParaRPr lang="en-GB"/>
          </a:p>
        </p:txBody>
      </p:sp>
    </p:spTree>
    <p:extLst>
      <p:ext uri="{BB962C8B-B14F-4D97-AF65-F5344CB8AC3E}">
        <p14:creationId xmlns:p14="http://schemas.microsoft.com/office/powerpoint/2010/main" val="24932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244"/>
            <a:r>
              <a:rPr lang="en-GB" dirty="0">
                <a:latin typeface="Times New Roman" panose="02020603050405020304" pitchFamily="18" charset="0"/>
                <a:cs typeface="Times New Roman" panose="02020603050405020304" pitchFamily="18" charset="0"/>
              </a:rPr>
              <a:t>Construction </a:t>
            </a:r>
            <a:r>
              <a:rPr lang="en-AU" dirty="0">
                <a:latin typeface="Times New Roman" panose="02020603050405020304" pitchFamily="18" charset="0"/>
                <a:cs typeface="Times New Roman" panose="02020603050405020304" pitchFamily="18" charset="0"/>
              </a:rPr>
              <a:t>Noise mitigation measures will </a:t>
            </a:r>
            <a:r>
              <a:rPr lang="en-AU" dirty="0" smtClean="0">
                <a:latin typeface="Times New Roman" panose="02020603050405020304" pitchFamily="18" charset="0"/>
                <a:cs typeface="Times New Roman" panose="02020603050405020304" pitchFamily="18" charset="0"/>
              </a:rPr>
              <a:t>also be </a:t>
            </a:r>
            <a:r>
              <a:rPr lang="en-AU" dirty="0">
                <a:latin typeface="Times New Roman" panose="02020603050405020304" pitchFamily="18" charset="0"/>
                <a:cs typeface="Times New Roman" panose="02020603050405020304" pitchFamily="18" charset="0"/>
              </a:rPr>
              <a:t>implemented to reduce any potential noise impacts.</a:t>
            </a:r>
            <a:endParaRPr lang="en-GB" dirty="0">
              <a:latin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5660F5F7-FF6F-364B-B017-46F3D306D5E1}" type="slidenum">
              <a:rPr lang="en-GB" smtClean="0"/>
              <a:t>18</a:t>
            </a:fld>
            <a:endParaRPr lang="en-GB"/>
          </a:p>
        </p:txBody>
      </p:sp>
    </p:spTree>
    <p:extLst>
      <p:ext uri="{BB962C8B-B14F-4D97-AF65-F5344CB8AC3E}">
        <p14:creationId xmlns:p14="http://schemas.microsoft.com/office/powerpoint/2010/main" val="343730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753" indent="-165753">
              <a:spcAft>
                <a:spcPts val="601"/>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Subsidence impacts were predicted to be:</a:t>
            </a:r>
          </a:p>
          <a:p>
            <a:pPr marL="623375" lvl="1" indent="-165753">
              <a:spcAft>
                <a:spcPts val="601"/>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Vertical subsidence – 1.7 </a:t>
            </a:r>
            <a:r>
              <a:rPr lang="en-US" dirty="0" err="1">
                <a:latin typeface="Times New Roman" panose="02020603050405020304" pitchFamily="18" charset="0"/>
                <a:cs typeface="Times New Roman" panose="02020603050405020304" pitchFamily="18" charset="0"/>
              </a:rPr>
              <a:t>metres</a:t>
            </a:r>
            <a:r>
              <a:rPr lang="en-US" dirty="0">
                <a:latin typeface="Times New Roman" panose="02020603050405020304" pitchFamily="18" charset="0"/>
                <a:cs typeface="Times New Roman" panose="02020603050405020304" pitchFamily="18" charset="0"/>
              </a:rPr>
              <a:t>;</a:t>
            </a:r>
          </a:p>
          <a:p>
            <a:pPr marL="623375" lvl="1" indent="-165753">
              <a:spcAft>
                <a:spcPts val="601"/>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Tilts – 55 mm/</a:t>
            </a:r>
            <a:r>
              <a:rPr lang="en-US" dirty="0" err="1">
                <a:latin typeface="Times New Roman" panose="02020603050405020304" pitchFamily="18" charset="0"/>
                <a:cs typeface="Times New Roman" panose="02020603050405020304" pitchFamily="18" charset="0"/>
              </a:rPr>
              <a:t>metre</a:t>
            </a:r>
            <a:r>
              <a:rPr lang="en-US" dirty="0">
                <a:latin typeface="Times New Roman" panose="02020603050405020304" pitchFamily="18" charset="0"/>
                <a:cs typeface="Times New Roman" panose="02020603050405020304" pitchFamily="18" charset="0"/>
              </a:rPr>
              <a:t>;</a:t>
            </a:r>
          </a:p>
          <a:p>
            <a:pPr marL="623375" lvl="1" indent="-165753">
              <a:spcAft>
                <a:spcPts val="601"/>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Compression strains – 25 mm/</a:t>
            </a:r>
            <a:r>
              <a:rPr lang="en-US" dirty="0" err="1">
                <a:latin typeface="Times New Roman" panose="02020603050405020304" pitchFamily="18" charset="0"/>
                <a:cs typeface="Times New Roman" panose="02020603050405020304" pitchFamily="18" charset="0"/>
              </a:rPr>
              <a:t>metre</a:t>
            </a:r>
            <a:r>
              <a:rPr lang="en-US" dirty="0">
                <a:latin typeface="Times New Roman" panose="02020603050405020304" pitchFamily="18" charset="0"/>
                <a:cs typeface="Times New Roman" panose="02020603050405020304" pitchFamily="18" charset="0"/>
              </a:rPr>
              <a:t>; and</a:t>
            </a:r>
          </a:p>
          <a:p>
            <a:pPr marL="623375" lvl="1" indent="-165753">
              <a:spcAft>
                <a:spcPts val="601"/>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Tensile strains – 20 mm/</a:t>
            </a:r>
            <a:r>
              <a:rPr lang="en-US" dirty="0" err="1">
                <a:latin typeface="Times New Roman" panose="02020603050405020304" pitchFamily="18" charset="0"/>
                <a:cs typeface="Times New Roman" panose="02020603050405020304" pitchFamily="18" charset="0"/>
              </a:rPr>
              <a:t>metre</a:t>
            </a:r>
            <a:r>
              <a:rPr lang="en-US" dirty="0">
                <a:latin typeface="Times New Roman" panose="02020603050405020304" pitchFamily="18" charset="0"/>
                <a:cs typeface="Times New Roman" panose="02020603050405020304" pitchFamily="18" charset="0"/>
              </a:rPr>
              <a:t>.</a:t>
            </a: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Two Aboriginal rock shelter heritage sites (MC22 and MC236) are located above and close to the proposed </a:t>
            </a:r>
            <a:r>
              <a:rPr lang="en-US" dirty="0" err="1">
                <a:latin typeface="Times New Roman" panose="02020603050405020304" pitchFamily="18" charset="0"/>
                <a:cs typeface="Times New Roman" panose="02020603050405020304" pitchFamily="18" charset="0"/>
              </a:rPr>
              <a:t>longwall</a:t>
            </a:r>
            <a:r>
              <a:rPr lang="en-US" dirty="0">
                <a:latin typeface="Times New Roman" panose="02020603050405020304" pitchFamily="18" charset="0"/>
                <a:cs typeface="Times New Roman" panose="02020603050405020304" pitchFamily="18" charset="0"/>
              </a:rPr>
              <a:t> extension area for </a:t>
            </a:r>
            <a:r>
              <a:rPr lang="en-US" dirty="0" err="1">
                <a:latin typeface="Times New Roman" panose="02020603050405020304" pitchFamily="18" charset="0"/>
                <a:cs typeface="Times New Roman" panose="02020603050405020304" pitchFamily="18" charset="0"/>
              </a:rPr>
              <a:t>longwall</a:t>
            </a:r>
            <a:r>
              <a:rPr lang="en-US" dirty="0">
                <a:latin typeface="Times New Roman" panose="02020603050405020304" pitchFamily="18" charset="0"/>
                <a:cs typeface="Times New Roman" panose="02020603050405020304" pitchFamily="18" charset="0"/>
              </a:rPr>
              <a:t> W8.</a:t>
            </a:r>
          </a:p>
          <a:p>
            <a:pPr>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These sites are expected to experience increases in the probability of rock falls and perceptible impacts. </a:t>
            </a:r>
          </a:p>
          <a:p>
            <a:pPr marL="171608" indent="-171608" defTabSz="915244">
              <a:buFont typeface="Arial" panose="020B0604020202020204" pitchFamily="34" charset="0"/>
              <a:buChar char="•"/>
            </a:pPr>
            <a:r>
              <a:rPr lang="en-AU" dirty="0">
                <a:latin typeface="Times New Roman" panose="02020603050405020304" pitchFamily="18" charset="0"/>
                <a:cs typeface="Times New Roman" panose="02020603050405020304" pitchFamily="18" charset="0"/>
              </a:rPr>
              <a:t>Subsidence is currently managed through avoidance of undermining significant features (</a:t>
            </a:r>
            <a:r>
              <a:rPr lang="en-AU" dirty="0" err="1">
                <a:latin typeface="Times New Roman" panose="02020603050405020304" pitchFamily="18" charset="0"/>
                <a:cs typeface="Times New Roman" panose="02020603050405020304" pitchFamily="18" charset="0"/>
              </a:rPr>
              <a:t>eg</a:t>
            </a:r>
            <a:r>
              <a:rPr lang="en-AU" dirty="0">
                <a:latin typeface="Times New Roman" panose="02020603050405020304" pitchFamily="18" charset="0"/>
                <a:cs typeface="Times New Roman" panose="02020603050405020304" pitchFamily="18" charset="0"/>
              </a:rPr>
              <a:t> </a:t>
            </a:r>
            <a:r>
              <a:rPr lang="en-AU" dirty="0" err="1">
                <a:latin typeface="Times New Roman" panose="02020603050405020304" pitchFamily="18" charset="0"/>
                <a:cs typeface="Times New Roman" panose="02020603050405020304" pitchFamily="18" charset="0"/>
              </a:rPr>
              <a:t>Brokenback</a:t>
            </a:r>
            <a:r>
              <a:rPr lang="en-AU" dirty="0">
                <a:latin typeface="Times New Roman" panose="02020603050405020304" pitchFamily="18" charset="0"/>
                <a:cs typeface="Times New Roman" panose="02020603050405020304" pitchFamily="18" charset="0"/>
              </a:rPr>
              <a:t> CA), implementation of approved EP’s, PPSMP’s, SR&amp;AWS Agreements and ongoing monitoring. </a:t>
            </a:r>
          </a:p>
          <a:p>
            <a:pPr marL="171608" indent="-171608" defTabSz="915244">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Monitoring of subsidence impacts upon vegetation is ongoing as documented in the existing UCML BMP. </a:t>
            </a:r>
          </a:p>
          <a:p>
            <a:pPr marL="171608" indent="-171608" defTabSz="915244">
              <a:buFont typeface="Arial" panose="020B0604020202020204" pitchFamily="34" charset="0"/>
              <a:buChar char="•"/>
            </a:pPr>
            <a:endParaRPr lang="en-AU" dirty="0">
              <a:latin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5660F5F7-FF6F-364B-B017-46F3D306D5E1}" type="slidenum">
              <a:rPr lang="en-GB" smtClean="0"/>
              <a:t>19</a:t>
            </a:fld>
            <a:endParaRPr lang="en-GB"/>
          </a:p>
        </p:txBody>
      </p:sp>
    </p:spTree>
    <p:extLst>
      <p:ext uri="{BB962C8B-B14F-4D97-AF65-F5344CB8AC3E}">
        <p14:creationId xmlns:p14="http://schemas.microsoft.com/office/powerpoint/2010/main" val="2923765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why we stopped discharging to</a:t>
            </a:r>
            <a:r>
              <a:rPr lang="en-US" baseline="0" dirty="0" smtClean="0"/>
              <a:t> the </a:t>
            </a:r>
            <a:r>
              <a:rPr lang="en-US" baseline="0" dirty="0" err="1" smtClean="0"/>
              <a:t>Goulburn</a:t>
            </a:r>
            <a:r>
              <a:rPr lang="en-US" baseline="0" dirty="0" smtClean="0"/>
              <a:t> River (and why water was temporarily unavailable to downstream users) and that discharge has been reinstated. </a:t>
            </a:r>
            <a:endParaRPr lang="en-GB" dirty="0"/>
          </a:p>
        </p:txBody>
      </p:sp>
      <p:sp>
        <p:nvSpPr>
          <p:cNvPr id="4" name="Slide Number Placeholder 3"/>
          <p:cNvSpPr>
            <a:spLocks noGrp="1"/>
          </p:cNvSpPr>
          <p:nvPr>
            <p:ph type="sldNum" sz="quarter" idx="10"/>
          </p:nvPr>
        </p:nvSpPr>
        <p:spPr/>
        <p:txBody>
          <a:bodyPr/>
          <a:lstStyle/>
          <a:p>
            <a:fld id="{5660F5F7-FF6F-364B-B017-46F3D306D5E1}" type="slidenum">
              <a:rPr lang="en-GB" smtClean="0"/>
              <a:t>20</a:t>
            </a:fld>
            <a:endParaRPr lang="en-GB"/>
          </a:p>
        </p:txBody>
      </p:sp>
    </p:spTree>
    <p:extLst>
      <p:ext uri="{BB962C8B-B14F-4D97-AF65-F5344CB8AC3E}">
        <p14:creationId xmlns:p14="http://schemas.microsoft.com/office/powerpoint/2010/main" val="4291133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a:t>
            </a:r>
            <a:r>
              <a:rPr lang="en-US" baseline="0" dirty="0" smtClean="0"/>
              <a:t> </a:t>
            </a:r>
            <a:r>
              <a:rPr lang="en-US" baseline="0" dirty="0" err="1" smtClean="0"/>
              <a:t>Colinta</a:t>
            </a:r>
            <a:r>
              <a:rPr lang="en-US" baseline="0" dirty="0" smtClean="0"/>
              <a:t> data </a:t>
            </a:r>
            <a:endParaRPr lang="en-GB" dirty="0"/>
          </a:p>
        </p:txBody>
      </p:sp>
      <p:sp>
        <p:nvSpPr>
          <p:cNvPr id="4" name="Slide Number Placeholder 3"/>
          <p:cNvSpPr>
            <a:spLocks noGrp="1"/>
          </p:cNvSpPr>
          <p:nvPr>
            <p:ph type="sldNum" sz="quarter" idx="10"/>
          </p:nvPr>
        </p:nvSpPr>
        <p:spPr/>
        <p:txBody>
          <a:bodyPr/>
          <a:lstStyle/>
          <a:p>
            <a:fld id="{5660F5F7-FF6F-364B-B017-46F3D306D5E1}" type="slidenum">
              <a:rPr lang="en-GB" smtClean="0"/>
              <a:t>21</a:t>
            </a:fld>
            <a:endParaRPr lang="en-GB"/>
          </a:p>
        </p:txBody>
      </p:sp>
    </p:spTree>
    <p:extLst>
      <p:ext uri="{BB962C8B-B14F-4D97-AF65-F5344CB8AC3E}">
        <p14:creationId xmlns:p14="http://schemas.microsoft.com/office/powerpoint/2010/main" val="628647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120000"/>
            </a:pPr>
            <a:r>
              <a:rPr lang="en-US" sz="1200" dirty="0" smtClean="0">
                <a:latin typeface="Times New Roman" panose="02020603050405020304" pitchFamily="18" charset="0"/>
                <a:cs typeface="Times New Roman" panose="02020603050405020304" pitchFamily="18" charset="0"/>
              </a:rPr>
              <a:t>A number of submissions raised objections to an extension of the mining industry and the use of coal.</a:t>
            </a:r>
          </a:p>
          <a:p>
            <a:pPr>
              <a:buSzPct val="120000"/>
            </a:pPr>
            <a:r>
              <a:rPr lang="en-US" sz="1200" dirty="0" smtClean="0">
                <a:latin typeface="Times New Roman" panose="02020603050405020304" pitchFamily="18" charset="0"/>
                <a:cs typeface="Times New Roman" panose="02020603050405020304" pitchFamily="18" charset="0"/>
              </a:rPr>
              <a:t>Mod 4 represents a small extension to existing approved </a:t>
            </a:r>
            <a:r>
              <a:rPr lang="en-US" sz="1200" dirty="0" err="1" smtClean="0">
                <a:latin typeface="Times New Roman" panose="02020603050405020304" pitchFamily="18" charset="0"/>
                <a:cs typeface="Times New Roman" panose="02020603050405020304" pitchFamily="18" charset="0"/>
              </a:rPr>
              <a:t>longwall</a:t>
            </a:r>
            <a:r>
              <a:rPr lang="en-US" sz="1200" dirty="0" smtClean="0">
                <a:latin typeface="Times New Roman" panose="02020603050405020304" pitchFamily="18" charset="0"/>
                <a:cs typeface="Times New Roman" panose="02020603050405020304" pitchFamily="18" charset="0"/>
              </a:rPr>
              <a:t> blocks</a:t>
            </a:r>
          </a:p>
          <a:p>
            <a:pPr>
              <a:buSzPct val="120000"/>
            </a:pPr>
            <a:r>
              <a:rPr lang="en-US" sz="1200" dirty="0" smtClean="0">
                <a:latin typeface="Times New Roman" panose="02020603050405020304" pitchFamily="18" charset="0"/>
                <a:cs typeface="Times New Roman" panose="02020603050405020304" pitchFamily="18" charset="0"/>
              </a:rPr>
              <a:t>The impacts are not significantly greater than those already approved</a:t>
            </a:r>
          </a:p>
          <a:p>
            <a:pPr>
              <a:buSzPct val="120000"/>
            </a:pPr>
            <a:r>
              <a:rPr lang="en-US" sz="1200" dirty="0" smtClean="0">
                <a:latin typeface="Times New Roman" panose="02020603050405020304" pitchFamily="18" charset="0"/>
                <a:cs typeface="Times New Roman" panose="02020603050405020304" pitchFamily="18" charset="0"/>
              </a:rPr>
              <a:t>Recovery of coal can be achieved with minimal environmental impacts compared to the approved project whilst meeting the existing demand for thermal coal</a:t>
            </a:r>
          </a:p>
          <a:p>
            <a:endParaRPr lang="en-US" dirty="0" smtClean="0"/>
          </a:p>
          <a:p>
            <a:endParaRPr lang="en-US" dirty="0" smtClean="0"/>
          </a:p>
          <a:p>
            <a:r>
              <a:rPr lang="en-US" dirty="0" smtClean="0"/>
              <a:t>If asked for validation:</a:t>
            </a:r>
            <a:r>
              <a:rPr lang="en-US" baseline="0" dirty="0" smtClean="0"/>
              <a:t> economic modelling was undertaken by Lawrence Consulting (who also do annual economic impact analysis work for NSW Minerals Council &amp; QLD Resources Council).  This was reviewed and signed off by Ernest &amp; Young </a:t>
            </a:r>
            <a:endParaRPr lang="en-GB" dirty="0"/>
          </a:p>
        </p:txBody>
      </p:sp>
      <p:sp>
        <p:nvSpPr>
          <p:cNvPr id="4" name="Slide Number Placeholder 3"/>
          <p:cNvSpPr>
            <a:spLocks noGrp="1"/>
          </p:cNvSpPr>
          <p:nvPr>
            <p:ph type="sldNum" sz="quarter" idx="10"/>
          </p:nvPr>
        </p:nvSpPr>
        <p:spPr/>
        <p:txBody>
          <a:bodyPr/>
          <a:lstStyle/>
          <a:p>
            <a:fld id="{5660F5F7-FF6F-364B-B017-46F3D306D5E1}" type="slidenum">
              <a:rPr lang="en-GB" smtClean="0"/>
              <a:t>22</a:t>
            </a:fld>
            <a:endParaRPr lang="en-GB"/>
          </a:p>
        </p:txBody>
      </p:sp>
    </p:spTree>
    <p:extLst>
      <p:ext uri="{BB962C8B-B14F-4D97-AF65-F5344CB8AC3E}">
        <p14:creationId xmlns:p14="http://schemas.microsoft.com/office/powerpoint/2010/main" val="2593126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48">
              <a:defRPr/>
            </a:pPr>
            <a:r>
              <a:rPr lang="en-AU" dirty="0">
                <a:latin typeface="Times New Roman" panose="02020603050405020304" pitchFamily="18" charset="0"/>
                <a:ea typeface="ＭＳ Ｐゴシック" charset="0"/>
                <a:cs typeface="Times New Roman" panose="02020603050405020304" pitchFamily="18" charset="0"/>
              </a:rPr>
              <a:t>Mining undertaken in Ulan Area since the early 1920’s, including the Ulan No. 1 Mine. </a:t>
            </a:r>
          </a:p>
          <a:p>
            <a:endParaRPr lang="en-GB" dirty="0"/>
          </a:p>
        </p:txBody>
      </p:sp>
      <p:sp>
        <p:nvSpPr>
          <p:cNvPr id="4" name="Slide Number Placeholder 3"/>
          <p:cNvSpPr>
            <a:spLocks noGrp="1"/>
          </p:cNvSpPr>
          <p:nvPr>
            <p:ph type="sldNum" sz="quarter" idx="10"/>
          </p:nvPr>
        </p:nvSpPr>
        <p:spPr/>
        <p:txBody>
          <a:bodyPr/>
          <a:lstStyle/>
          <a:p>
            <a:fld id="{5660F5F7-FF6F-364B-B017-46F3D306D5E1}" type="slidenum">
              <a:rPr lang="en-GB" smtClean="0"/>
              <a:t>2</a:t>
            </a:fld>
            <a:endParaRPr lang="en-GB"/>
          </a:p>
        </p:txBody>
      </p:sp>
    </p:spTree>
    <p:extLst>
      <p:ext uri="{BB962C8B-B14F-4D97-AF65-F5344CB8AC3E}">
        <p14:creationId xmlns:p14="http://schemas.microsoft.com/office/powerpoint/2010/main" val="3016632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60F5F7-FF6F-364B-B017-46F3D306D5E1}" type="slidenum">
              <a:rPr lang="en-GB" smtClean="0"/>
              <a:t>3</a:t>
            </a:fld>
            <a:endParaRPr lang="en-GB"/>
          </a:p>
        </p:txBody>
      </p:sp>
    </p:spTree>
    <p:extLst>
      <p:ext uri="{BB962C8B-B14F-4D97-AF65-F5344CB8AC3E}">
        <p14:creationId xmlns:p14="http://schemas.microsoft.com/office/powerpoint/2010/main" val="782759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60F5F7-FF6F-364B-B017-46F3D306D5E1}" type="slidenum">
              <a:rPr lang="en-GB" smtClean="0"/>
              <a:t>4</a:t>
            </a:fld>
            <a:endParaRPr lang="en-GB"/>
          </a:p>
        </p:txBody>
      </p:sp>
    </p:spTree>
    <p:extLst>
      <p:ext uri="{BB962C8B-B14F-4D97-AF65-F5344CB8AC3E}">
        <p14:creationId xmlns:p14="http://schemas.microsoft.com/office/powerpoint/2010/main" val="3939832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60F5F7-FF6F-364B-B017-46F3D306D5E1}" type="slidenum">
              <a:rPr lang="en-GB" smtClean="0"/>
              <a:t>5</a:t>
            </a:fld>
            <a:endParaRPr lang="en-GB"/>
          </a:p>
        </p:txBody>
      </p:sp>
    </p:spTree>
    <p:extLst>
      <p:ext uri="{BB962C8B-B14F-4D97-AF65-F5344CB8AC3E}">
        <p14:creationId xmlns:p14="http://schemas.microsoft.com/office/powerpoint/2010/main" val="139767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8183" lvl="1" defTabSz="629839"/>
            <a:r>
              <a:rPr lang="en-GB" sz="800" dirty="0"/>
              <a:t>S</a:t>
            </a:r>
            <a:r>
              <a:rPr lang="en-US" sz="800" dirty="0" err="1"/>
              <a:t>ubsidence</a:t>
            </a:r>
            <a:r>
              <a:rPr lang="en-US" sz="800" dirty="0"/>
              <a:t> assessments of </a:t>
            </a:r>
            <a:r>
              <a:rPr lang="en-US" sz="800" dirty="0" err="1"/>
              <a:t>longwall</a:t>
            </a:r>
            <a:r>
              <a:rPr lang="en-US" sz="800" dirty="0"/>
              <a:t> mining throughout NSW (including Ulan) indicates that impacts to sandstone cliff formations from tensile strain induced by subsidence are limited to approximately 0.4 X depth from the </a:t>
            </a:r>
            <a:r>
              <a:rPr lang="en-US" sz="800" dirty="0" err="1"/>
              <a:t>longwall</a:t>
            </a:r>
            <a:r>
              <a:rPr lang="en-US" sz="800" dirty="0"/>
              <a:t> panel edges and a high level of protection for cliff formations can be provided by offsetting the </a:t>
            </a:r>
            <a:r>
              <a:rPr lang="en-US" sz="800" dirty="0" err="1"/>
              <a:t>longwall</a:t>
            </a:r>
            <a:r>
              <a:rPr lang="en-US" sz="800" dirty="0"/>
              <a:t> extraction areas and leaving a barrier equal to a distance of greater than 0.5 X depth (= 26.5</a:t>
            </a:r>
            <a:r>
              <a:rPr lang="en-US" sz="800" baseline="30000" dirty="0"/>
              <a:t>o</a:t>
            </a:r>
            <a:r>
              <a:rPr lang="en-US" sz="800" dirty="0"/>
              <a:t> angle of draw) or 85m for the Mona Creek </a:t>
            </a:r>
            <a:r>
              <a:rPr lang="en-US" sz="800" dirty="0" err="1"/>
              <a:t>cliffline</a:t>
            </a:r>
            <a:r>
              <a:rPr lang="en-US" sz="800" dirty="0"/>
              <a:t> site. The offset in the proposed MOD4 layout is greater than 130m horizontally or 0.7 X depth (35</a:t>
            </a:r>
            <a:r>
              <a:rPr lang="en-US" sz="800" baseline="30000" dirty="0"/>
              <a:t>o</a:t>
            </a:r>
            <a:r>
              <a:rPr lang="en-US" sz="800" dirty="0"/>
              <a:t> angle of draw). </a:t>
            </a:r>
            <a:endParaRPr lang="en-GB" sz="800" dirty="0"/>
          </a:p>
          <a:p>
            <a:pPr marL="198183" lvl="1"/>
            <a:endParaRPr lang="en-US" dirty="0" smtClean="0">
              <a:latin typeface="Times New Roman" panose="02020603050405020304" pitchFamily="18" charset="0"/>
              <a:cs typeface="Times New Roman" panose="02020603050405020304" pitchFamily="18" charset="0"/>
            </a:endParaRPr>
          </a:p>
          <a:p>
            <a:pPr marL="198183" lvl="1"/>
            <a:r>
              <a:rPr lang="en-US" dirty="0" smtClean="0">
                <a:latin typeface="Times New Roman" panose="02020603050405020304" pitchFamily="18" charset="0"/>
                <a:cs typeface="Times New Roman" panose="02020603050405020304" pitchFamily="18" charset="0"/>
              </a:rPr>
              <a:t>The assessment of rock falls that occurred in 2014 by SCT (January</a:t>
            </a:r>
            <a:r>
              <a:rPr lang="en-US" baseline="0" dirty="0" smtClean="0">
                <a:latin typeface="Times New Roman" panose="02020603050405020304" pitchFamily="18" charset="0"/>
                <a:cs typeface="Times New Roman" panose="02020603050405020304" pitchFamily="18" charset="0"/>
              </a:rPr>
              <a:t> 2019) also found</a:t>
            </a:r>
            <a:r>
              <a:rPr lang="en-US" dirty="0" smtClean="0">
                <a:latin typeface="Times New Roman" panose="02020603050405020304" pitchFamily="18" charset="0"/>
                <a:cs typeface="Times New Roman" panose="02020603050405020304" pitchFamily="18" charset="0"/>
              </a:rPr>
              <a:t> that although the rock fall did not involve any of the Mona Creek cultural heritage sites, there remains a low potential for reoccurrence of </a:t>
            </a:r>
            <a:r>
              <a:rPr lang="en-US" b="1" dirty="0" smtClean="0">
                <a:latin typeface="Times New Roman" panose="02020603050405020304" pitchFamily="18" charset="0"/>
                <a:cs typeface="Times New Roman" panose="02020603050405020304" pitchFamily="18" charset="0"/>
              </a:rPr>
              <a:t>natural rock falls </a:t>
            </a:r>
            <a:r>
              <a:rPr lang="en-US" dirty="0" smtClean="0">
                <a:latin typeface="Times New Roman" panose="02020603050405020304" pitchFamily="18" charset="0"/>
                <a:cs typeface="Times New Roman" panose="02020603050405020304" pitchFamily="18" charset="0"/>
              </a:rPr>
              <a:t>however, the potential would not be increased by mining subsidence associated with Modification 4. </a:t>
            </a:r>
          </a:p>
          <a:p>
            <a:pPr marL="198183" lvl="1"/>
            <a:endParaRPr lang="en-US" dirty="0" smtClean="0">
              <a:latin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5660F5F7-FF6F-364B-B017-46F3D306D5E1}" type="slidenum">
              <a:rPr lang="en-GB" smtClean="0"/>
              <a:t>6</a:t>
            </a:fld>
            <a:endParaRPr lang="en-GB"/>
          </a:p>
        </p:txBody>
      </p:sp>
    </p:spTree>
    <p:extLst>
      <p:ext uri="{BB962C8B-B14F-4D97-AF65-F5344CB8AC3E}">
        <p14:creationId xmlns:p14="http://schemas.microsoft.com/office/powerpoint/2010/main" val="430610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29752">
              <a:defRPr/>
            </a:pPr>
            <a:r>
              <a:rPr lang="en-US" dirty="0" smtClean="0"/>
              <a:t>An example of this is repairs that were made to cracks in a drainage line over LW 1 at Ulan West, where cracking was more significant due to the low depth of cover (65m)</a:t>
            </a:r>
          </a:p>
          <a:p>
            <a:endParaRPr lang="en-GB" dirty="0"/>
          </a:p>
        </p:txBody>
      </p:sp>
      <p:sp>
        <p:nvSpPr>
          <p:cNvPr id="4" name="Slide Number Placeholder 3"/>
          <p:cNvSpPr>
            <a:spLocks noGrp="1"/>
          </p:cNvSpPr>
          <p:nvPr>
            <p:ph type="sldNum" sz="quarter" idx="10"/>
          </p:nvPr>
        </p:nvSpPr>
        <p:spPr/>
        <p:txBody>
          <a:bodyPr/>
          <a:lstStyle/>
          <a:p>
            <a:fld id="{5660F5F7-FF6F-364B-B017-46F3D306D5E1}" type="slidenum">
              <a:rPr lang="en-GB" smtClean="0"/>
              <a:t>12</a:t>
            </a:fld>
            <a:endParaRPr lang="en-GB"/>
          </a:p>
        </p:txBody>
      </p:sp>
    </p:spTree>
    <p:extLst>
      <p:ext uri="{BB962C8B-B14F-4D97-AF65-F5344CB8AC3E}">
        <p14:creationId xmlns:p14="http://schemas.microsoft.com/office/powerpoint/2010/main" val="3050708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Biophysical Strategic Agricultural Land or low coherence </a:t>
            </a:r>
          </a:p>
          <a:p>
            <a:pPr defTabSz="914148"/>
            <a:r>
              <a:rPr lang="en-US" dirty="0">
                <a:latin typeface="Times New Roman" panose="02020603050405020304" pitchFamily="18" charset="0"/>
                <a:cs typeface="Times New Roman" panose="02020603050405020304" pitchFamily="18" charset="0"/>
              </a:rPr>
              <a:t>colluvium not water storing, high rates of transmissivity </a:t>
            </a:r>
          </a:p>
          <a:p>
            <a:endParaRPr lang="en-GB" dirty="0"/>
          </a:p>
        </p:txBody>
      </p:sp>
      <p:sp>
        <p:nvSpPr>
          <p:cNvPr id="4" name="Slide Number Placeholder 3"/>
          <p:cNvSpPr>
            <a:spLocks noGrp="1"/>
          </p:cNvSpPr>
          <p:nvPr>
            <p:ph type="sldNum" sz="quarter" idx="10"/>
          </p:nvPr>
        </p:nvSpPr>
        <p:spPr/>
        <p:txBody>
          <a:bodyPr/>
          <a:lstStyle/>
          <a:p>
            <a:fld id="{5660F5F7-FF6F-364B-B017-46F3D306D5E1}" type="slidenum">
              <a:rPr lang="en-GB" smtClean="0"/>
              <a:t>14</a:t>
            </a:fld>
            <a:endParaRPr lang="en-GB"/>
          </a:p>
        </p:txBody>
      </p:sp>
    </p:spTree>
    <p:extLst>
      <p:ext uri="{BB962C8B-B14F-4D97-AF65-F5344CB8AC3E}">
        <p14:creationId xmlns:p14="http://schemas.microsoft.com/office/powerpoint/2010/main" val="321295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244"/>
            <a:r>
              <a:rPr lang="en-AU" b="0" dirty="0" smtClean="0">
                <a:latin typeface="Times New Roman" panose="02020603050405020304" pitchFamily="18" charset="0"/>
                <a:cs typeface="Times New Roman" panose="02020603050405020304" pitchFamily="18" charset="0"/>
              </a:rPr>
              <a:t>Notes on licensing in ML/</a:t>
            </a:r>
            <a:r>
              <a:rPr lang="en-AU" b="0" dirty="0" err="1" smtClean="0">
                <a:latin typeface="Times New Roman" panose="02020603050405020304" pitchFamily="18" charset="0"/>
                <a:cs typeface="Times New Roman" panose="02020603050405020304" pitchFamily="18" charset="0"/>
              </a:rPr>
              <a:t>yr</a:t>
            </a:r>
            <a:r>
              <a:rPr lang="en-AU" b="0" dirty="0" smtClean="0">
                <a:latin typeface="Times New Roman" panose="02020603050405020304" pitchFamily="18" charset="0"/>
                <a:cs typeface="Times New Roman" panose="02020603050405020304" pitchFamily="18" charset="0"/>
              </a:rPr>
              <a:t> and carryover allowance for relevant</a:t>
            </a:r>
            <a:r>
              <a:rPr lang="en-AU" b="0" baseline="0" dirty="0" smtClean="0">
                <a:latin typeface="Times New Roman" panose="02020603050405020304" pitchFamily="18" charset="0"/>
                <a:cs typeface="Times New Roman" panose="02020603050405020304" pitchFamily="18" charset="0"/>
              </a:rPr>
              <a:t> water sharing plans </a:t>
            </a:r>
            <a:endParaRPr lang="en-AU" b="0" dirty="0" smtClean="0">
              <a:latin typeface="Times New Roman" panose="02020603050405020304" pitchFamily="18" charset="0"/>
              <a:cs typeface="Times New Roman" panose="02020603050405020304" pitchFamily="18" charset="0"/>
            </a:endParaRPr>
          </a:p>
          <a:p>
            <a:pPr defTabSz="915244"/>
            <a:endParaRPr lang="en-AU" b="0" dirty="0" smtClean="0">
              <a:latin typeface="Times New Roman" panose="02020603050405020304" pitchFamily="18" charset="0"/>
              <a:cs typeface="Times New Roman" panose="02020603050405020304" pitchFamily="18" charset="0"/>
            </a:endParaRPr>
          </a:p>
          <a:p>
            <a:pPr defTabSz="915244"/>
            <a:r>
              <a:rPr lang="en-AU" b="0" dirty="0" smtClean="0">
                <a:latin typeface="Times New Roman" panose="02020603050405020304" pitchFamily="18" charset="0"/>
                <a:cs typeface="Times New Roman" panose="02020603050405020304" pitchFamily="18" charset="0"/>
              </a:rPr>
              <a:t>AGE modelling also </a:t>
            </a:r>
            <a:r>
              <a:rPr lang="en-AU" b="0" dirty="0">
                <a:latin typeface="Times New Roman" panose="02020603050405020304" pitchFamily="18" charset="0"/>
                <a:cs typeface="Times New Roman" panose="02020603050405020304" pitchFamily="18" charset="0"/>
              </a:rPr>
              <a:t>indicated </a:t>
            </a:r>
            <a:r>
              <a:rPr lang="en-AU" b="0" dirty="0" err="1">
                <a:latin typeface="Times New Roman" panose="02020603050405020304" pitchFamily="18" charset="0"/>
                <a:cs typeface="Times New Roman" panose="02020603050405020304" pitchFamily="18" charset="0"/>
              </a:rPr>
              <a:t>Baseflow</a:t>
            </a:r>
            <a:r>
              <a:rPr lang="en-AU" b="0" dirty="0">
                <a:latin typeface="Times New Roman" panose="02020603050405020304" pitchFamily="18" charset="0"/>
                <a:cs typeface="Times New Roman" panose="02020603050405020304" pitchFamily="18" charset="0"/>
              </a:rPr>
              <a:t> losses modelled to be less than 1 ML/year for the Goulburn River and 1.09ML/ year for the </a:t>
            </a:r>
            <a:r>
              <a:rPr lang="en-AU" b="0" dirty="0" err="1">
                <a:latin typeface="Times New Roman" panose="02020603050405020304" pitchFamily="18" charset="0"/>
                <a:cs typeface="Times New Roman" panose="02020603050405020304" pitchFamily="18" charset="0"/>
              </a:rPr>
              <a:t>Talbragar</a:t>
            </a:r>
            <a:r>
              <a:rPr lang="en-AU" b="0" dirty="0">
                <a:latin typeface="Times New Roman" panose="02020603050405020304" pitchFamily="18" charset="0"/>
                <a:cs typeface="Times New Roman" panose="02020603050405020304" pitchFamily="18" charset="0"/>
              </a:rPr>
              <a:t> River.  </a:t>
            </a:r>
            <a:endParaRPr lang="en-AU" b="0" dirty="0" smtClean="0">
              <a:latin typeface="Times New Roman" panose="02020603050405020304" pitchFamily="18" charset="0"/>
              <a:cs typeface="Times New Roman" panose="02020603050405020304" pitchFamily="18" charset="0"/>
            </a:endParaRPr>
          </a:p>
          <a:p>
            <a:pPr defTabSz="915244"/>
            <a:endParaRPr lang="en-AU" b="0" dirty="0">
              <a:latin typeface="Times New Roman" panose="02020603050405020304" pitchFamily="18" charset="0"/>
              <a:cs typeface="Times New Roman" panose="02020603050405020304" pitchFamily="18" charset="0"/>
            </a:endParaRPr>
          </a:p>
          <a:p>
            <a:pPr defTabSz="914148">
              <a:defRPr/>
            </a:pPr>
            <a:r>
              <a:rPr lang="en-AU" dirty="0">
                <a:latin typeface="Times New Roman" panose="02020603050405020304" pitchFamily="18" charset="0"/>
                <a:cs typeface="Times New Roman" panose="02020603050405020304" pitchFamily="18" charset="0"/>
              </a:rPr>
              <a:t>For the eleven privately owned bores being subject to a small increase in the extent of depressurisation, one property has now been purchased by UCML and for remaining ten bores the maximum increase in drawdown from previous approvals is 1.37m, which is consistent with the minimal impact considerations provided in the </a:t>
            </a:r>
            <a:r>
              <a:rPr lang="en-AU" i="1" dirty="0">
                <a:latin typeface="Times New Roman" panose="02020603050405020304" pitchFamily="18" charset="0"/>
                <a:cs typeface="Times New Roman" panose="02020603050405020304" pitchFamily="18" charset="0"/>
              </a:rPr>
              <a:t>NSW Aquifer Interference Policy </a:t>
            </a:r>
            <a:r>
              <a:rPr lang="en-AU" dirty="0">
                <a:latin typeface="Times New Roman" panose="02020603050405020304" pitchFamily="18" charset="0"/>
                <a:cs typeface="Times New Roman" panose="02020603050405020304" pitchFamily="18" charset="0"/>
              </a:rPr>
              <a:t>(minimal impact is a maximum 2m decline cumulatively at any water supply work). </a:t>
            </a:r>
            <a:endParaRPr lang="en-GB" dirty="0">
              <a:latin typeface="Times New Roman" panose="02020603050405020304" pitchFamily="18" charset="0"/>
              <a:cs typeface="Times New Roman" panose="02020603050405020304" pitchFamily="18" charset="0"/>
            </a:endParaRPr>
          </a:p>
          <a:p>
            <a:endParaRPr lang="en-GB"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660F5F7-FF6F-364B-B017-46F3D306D5E1}" type="slidenum">
              <a:rPr lang="en-GB" smtClean="0"/>
              <a:t>15</a:t>
            </a:fld>
            <a:endParaRPr lang="en-GB"/>
          </a:p>
        </p:txBody>
      </p:sp>
    </p:spTree>
    <p:extLst>
      <p:ext uri="{BB962C8B-B14F-4D97-AF65-F5344CB8AC3E}">
        <p14:creationId xmlns:p14="http://schemas.microsoft.com/office/powerpoint/2010/main" val="40590256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bin"/><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bin"/><Relationship Id="rId2" Type="http://schemas.openxmlformats.org/officeDocument/2006/relationships/image" Target="../media/image15.bin"/><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bin"/><Relationship Id="rId2" Type="http://schemas.openxmlformats.org/officeDocument/2006/relationships/image" Target="../media/image12.bin"/><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bin"/><Relationship Id="rId2" Type="http://schemas.openxmlformats.org/officeDocument/2006/relationships/image" Target="../media/image12.bin"/><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bin"/><Relationship Id="rId2" Type="http://schemas.openxmlformats.org/officeDocument/2006/relationships/image" Target="../media/image12.bin"/><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bin"/><Relationship Id="rId2" Type="http://schemas.openxmlformats.org/officeDocument/2006/relationships/image" Target="../media/image12.bin"/><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bin"/><Relationship Id="rId2" Type="http://schemas.openxmlformats.org/officeDocument/2006/relationships/image" Target="../media/image12.bin"/><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bin"/><Relationship Id="rId2" Type="http://schemas.openxmlformats.org/officeDocument/2006/relationships/image" Target="../media/image4.bin"/><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image" Target="../media/image5.bin"/><Relationship Id="rId1" Type="http://schemas.openxmlformats.org/officeDocument/2006/relationships/slideMaster" Target="../slideMasters/slideMaster1.xml"/><Relationship Id="rId4" Type="http://schemas.openxmlformats.org/officeDocument/2006/relationships/image" Target="../media/image7.bin"/></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bin"/><Relationship Id="rId2" Type="http://schemas.openxmlformats.org/officeDocument/2006/relationships/image" Target="../media/image8.bin"/><Relationship Id="rId1" Type="http://schemas.openxmlformats.org/officeDocument/2006/relationships/slideMaster" Target="../slideMasters/slideMaster1.xml"/><Relationship Id="rId4" Type="http://schemas.openxmlformats.org/officeDocument/2006/relationships/image" Target="../media/image7.bin"/></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image" Target="../media/image9.bin"/><Relationship Id="rId1" Type="http://schemas.openxmlformats.org/officeDocument/2006/relationships/slideMaster" Target="../slideMasters/slideMaster1.xml"/><Relationship Id="rId4" Type="http://schemas.openxmlformats.org/officeDocument/2006/relationships/image" Target="../media/image7.bin"/></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image" Target="../media/image11.bin"/><Relationship Id="rId1" Type="http://schemas.openxmlformats.org/officeDocument/2006/relationships/slideMaster" Target="../slideMasters/slideMaster1.xml"/><Relationship Id="rId4" Type="http://schemas.openxmlformats.org/officeDocument/2006/relationships/image" Target="../media/image7.bin"/></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bin"/><Relationship Id="rId2" Type="http://schemas.openxmlformats.org/officeDocument/2006/relationships/image" Target="../media/image12.bin"/><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bin"/><Relationship Id="rId2" Type="http://schemas.openxmlformats.org/officeDocument/2006/relationships/image" Target="../media/image13.bin"/><Relationship Id="rId1" Type="http://schemas.openxmlformats.org/officeDocument/2006/relationships/slideMaster" Target="../slideMasters/slideMaster1.xml"/><Relationship Id="rId4" Type="http://schemas.openxmlformats.org/officeDocument/2006/relationships/image" Target="../media/image14.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 Teal">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058BCD8-56B9-A043-9F31-A7A870B443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9871" y="811027"/>
            <a:ext cx="7470000" cy="7470000"/>
          </a:xfrm>
          <a:prstGeom prst="rect">
            <a:avLst/>
          </a:prstGeom>
        </p:spPr>
      </p:pic>
      <p:sp>
        <p:nvSpPr>
          <p:cNvPr id="2" name="Title 1"/>
          <p:cNvSpPr>
            <a:spLocks noGrp="1"/>
          </p:cNvSpPr>
          <p:nvPr>
            <p:ph type="ctrTitle" hasCustomPrompt="1"/>
          </p:nvPr>
        </p:nvSpPr>
        <p:spPr>
          <a:xfrm>
            <a:off x="1022400" y="1084223"/>
            <a:ext cx="7848000" cy="1800000"/>
          </a:xfrm>
        </p:spPr>
        <p:txBody>
          <a:bodyPr anchor="b"/>
          <a:lstStyle>
            <a:lvl1pPr algn="l">
              <a:lnSpc>
                <a:spcPts val="3000"/>
              </a:lnSpc>
              <a:defRPr sz="3600" b="0" i="0" spc="-60" baseline="0">
                <a:latin typeface="Montserrat Medium" pitchFamily="2" charset="77"/>
              </a:defRPr>
            </a:lvl1pPr>
          </a:lstStyle>
          <a:p>
            <a:r>
              <a:rPr lang="en-GB" dirty="0"/>
              <a:t>Presentation Title</a:t>
            </a:r>
          </a:p>
        </p:txBody>
      </p:sp>
      <p:sp>
        <p:nvSpPr>
          <p:cNvPr id="3" name="Subtitle 2"/>
          <p:cNvSpPr>
            <a:spLocks noGrp="1"/>
          </p:cNvSpPr>
          <p:nvPr>
            <p:ph type="subTitle" idx="1" hasCustomPrompt="1"/>
          </p:nvPr>
        </p:nvSpPr>
        <p:spPr>
          <a:xfrm>
            <a:off x="1022400" y="2890274"/>
            <a:ext cx="7848000" cy="720000"/>
          </a:xfrm>
        </p:spPr>
        <p:txBody>
          <a:bodyPr/>
          <a:lstStyle>
            <a:lvl1pPr marL="0" marR="0" indent="0" algn="l" defTabSz="914400" rtl="0" eaLnBrk="1" fontAlgn="auto" latinLnBrk="0" hangingPunct="1">
              <a:lnSpc>
                <a:spcPts val="3200"/>
              </a:lnSpc>
              <a:spcBef>
                <a:spcPts val="0"/>
              </a:spcBef>
              <a:spcAft>
                <a:spcPts val="0"/>
              </a:spcAft>
              <a:buClr>
                <a:schemeClr val="accent1"/>
              </a:buClr>
              <a:buSzPct val="90000"/>
              <a:buFont typeface="Montserrat" pitchFamily="2" charset="0"/>
              <a:buNone/>
              <a:tabLst/>
              <a:defRPr sz="2600" b="0" i="0" spc="-110" baseline="0">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3200"/>
              </a:lnSpc>
              <a:spcBef>
                <a:spcPts val="0"/>
              </a:spcBef>
              <a:spcAft>
                <a:spcPts val="0"/>
              </a:spcAft>
              <a:buClr>
                <a:schemeClr val="accent1"/>
              </a:buClr>
              <a:buSzPct val="90000"/>
              <a:buFont typeface="Montserrat" pitchFamily="2" charset="0"/>
              <a:buNone/>
              <a:tabLst/>
              <a:defRPr/>
            </a:pPr>
            <a:r>
              <a:rPr lang="en-GB" dirty="0"/>
              <a:t>Presentation Subtitle</a:t>
            </a:r>
          </a:p>
        </p:txBody>
      </p:sp>
      <p:sp>
        <p:nvSpPr>
          <p:cNvPr id="10" name="Date Placeholder 3">
            <a:extLst>
              <a:ext uri="{FF2B5EF4-FFF2-40B4-BE49-F238E27FC236}">
                <a16:creationId xmlns:a16="http://schemas.microsoft.com/office/drawing/2014/main" id="{D2CF19BB-E48F-4D48-A209-3A64F05A207C}"/>
              </a:ext>
            </a:extLst>
          </p:cNvPr>
          <p:cNvSpPr>
            <a:spLocks noGrp="1"/>
          </p:cNvSpPr>
          <p:nvPr>
            <p:ph type="dt" sz="half" idx="2"/>
          </p:nvPr>
        </p:nvSpPr>
        <p:spPr>
          <a:xfrm>
            <a:off x="1022400" y="3747783"/>
            <a:ext cx="3600000" cy="360000"/>
          </a:xfrm>
          <a:prstGeom prst="rect">
            <a:avLst/>
          </a:prstGeom>
        </p:spPr>
        <p:txBody>
          <a:bodyPr vert="horz" lIns="0" tIns="0" rIns="0" bIns="0" rtlCol="0" anchor="ctr"/>
          <a:lstStyle>
            <a:lvl1pPr algn="l">
              <a:lnSpc>
                <a:spcPts val="2400"/>
              </a:lnSpc>
              <a:defRPr sz="1600" b="0" i="0">
                <a:solidFill>
                  <a:schemeClr val="tx1"/>
                </a:solidFill>
                <a:latin typeface="Montserrat Light" panose="00000400000000000000" pitchFamily="2" charset="0"/>
              </a:defRPr>
            </a:lvl1pPr>
          </a:lstStyle>
          <a:p>
            <a:endParaRPr lang="en-GB" dirty="0"/>
          </a:p>
        </p:txBody>
      </p:sp>
      <p:pic>
        <p:nvPicPr>
          <p:cNvPr id="11" name="Picture 10">
            <a:extLst>
              <a:ext uri="{FF2B5EF4-FFF2-40B4-BE49-F238E27FC236}">
                <a16:creationId xmlns:a16="http://schemas.microsoft.com/office/drawing/2014/main" id="{8C1C756D-809F-2942-BF75-940C043DD0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94008" y="293228"/>
            <a:ext cx="1861200" cy="318700"/>
          </a:xfrm>
          <a:prstGeom prst="rect">
            <a:avLst/>
          </a:prstGeom>
        </p:spPr>
      </p:pic>
    </p:spTree>
    <p:extLst>
      <p:ext uri="{BB962C8B-B14F-4D97-AF65-F5344CB8AC3E}">
        <p14:creationId xmlns:p14="http://schemas.microsoft.com/office/powerpoint/2010/main" val="1381284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Divider slide - White">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5C2145D-164E-534F-A88B-4692937433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9106" y="-1115865"/>
            <a:ext cx="7174693" cy="7200000"/>
          </a:xfrm>
          <a:prstGeom prst="rect">
            <a:avLst/>
          </a:prstGeom>
        </p:spPr>
      </p:pic>
      <p:sp>
        <p:nvSpPr>
          <p:cNvPr id="2" name="Title 1"/>
          <p:cNvSpPr>
            <a:spLocks noGrp="1"/>
          </p:cNvSpPr>
          <p:nvPr>
            <p:ph type="title" hasCustomPrompt="1"/>
          </p:nvPr>
        </p:nvSpPr>
        <p:spPr>
          <a:xfrm>
            <a:off x="1016522" y="408917"/>
            <a:ext cx="7886700" cy="2852737"/>
          </a:xfrm>
        </p:spPr>
        <p:txBody>
          <a:bodyPr anchor="b"/>
          <a:lstStyle>
            <a:lvl1pPr>
              <a:lnSpc>
                <a:spcPts val="3000"/>
              </a:lnSpc>
              <a:defRPr sz="3600" spc="-30" baseline="0">
                <a:solidFill>
                  <a:schemeClr val="accent1"/>
                </a:solidFill>
                <a:latin typeface="Montserrat" pitchFamily="2" charset="77"/>
              </a:defRPr>
            </a:lvl1pPr>
          </a:lstStyle>
          <a:p>
            <a:r>
              <a:rPr lang="en-GB" dirty="0"/>
              <a:t>Divider slide title</a:t>
            </a:r>
          </a:p>
        </p:txBody>
      </p:sp>
      <p:sp>
        <p:nvSpPr>
          <p:cNvPr id="3" name="Text Placeholder 2"/>
          <p:cNvSpPr>
            <a:spLocks noGrp="1"/>
          </p:cNvSpPr>
          <p:nvPr>
            <p:ph type="body" idx="1" hasCustomPrompt="1"/>
          </p:nvPr>
        </p:nvSpPr>
        <p:spPr>
          <a:xfrm>
            <a:off x="1016522" y="3269853"/>
            <a:ext cx="7886700" cy="1500187"/>
          </a:xfrm>
        </p:spPr>
        <p:txBody>
          <a:bodyPr/>
          <a:lstStyle>
            <a:lvl1pPr marL="0" indent="0">
              <a:lnSpc>
                <a:spcPts val="3200"/>
              </a:lnSpc>
              <a:spcBef>
                <a:spcPts val="0"/>
              </a:spcBef>
              <a:buNone/>
              <a:defRPr sz="2600" b="0" i="0" spc="-100" baseline="0">
                <a:solidFill>
                  <a:schemeClr val="accent1"/>
                </a:solidFill>
                <a:latin typeface="Montserrat Light" panose="000004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Divider slide subtitle</a:t>
            </a:r>
          </a:p>
        </p:txBody>
      </p:sp>
      <p:sp>
        <p:nvSpPr>
          <p:cNvPr id="5" name="Footer Placeholder 4"/>
          <p:cNvSpPr>
            <a:spLocks noGrp="1"/>
          </p:cNvSpPr>
          <p:nvPr>
            <p:ph type="ftr" sz="quarter" idx="11"/>
          </p:nvPr>
        </p:nvSpPr>
        <p:spPr/>
        <p:txBody>
          <a:bodyPr/>
          <a:lstStyle/>
          <a:p>
            <a:r>
              <a:rPr lang="en-GB" smtClean="0"/>
              <a:t>Click Insert &gt; Header and Footer to edit this text</a:t>
            </a:r>
            <a:endParaRPr lang="en-GB" dirty="0"/>
          </a:p>
        </p:txBody>
      </p:sp>
      <p:pic>
        <p:nvPicPr>
          <p:cNvPr id="8" name="Picture 7">
            <a:extLst>
              <a:ext uri="{FF2B5EF4-FFF2-40B4-BE49-F238E27FC236}">
                <a16:creationId xmlns:a16="http://schemas.microsoft.com/office/drawing/2014/main" id="{BAFEB4EB-8878-1740-821C-EC7BD62360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3924" y="6423875"/>
            <a:ext cx="1004400" cy="171987"/>
          </a:xfrm>
          <a:prstGeom prst="rect">
            <a:avLst/>
          </a:prstGeom>
        </p:spPr>
      </p:pic>
    </p:spTree>
    <p:extLst>
      <p:ext uri="{BB962C8B-B14F-4D97-AF65-F5344CB8AC3E}">
        <p14:creationId xmlns:p14="http://schemas.microsoft.com/office/powerpoint/2010/main" val="4149966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Divider slide - Stone">
    <p:bg>
      <p:bgPr>
        <a:solidFill>
          <a:schemeClr val="accent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5C2145D-164E-534F-A88B-4692937433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9106" y="-1122215"/>
            <a:ext cx="7162038" cy="7200000"/>
          </a:xfrm>
          <a:prstGeom prst="rect">
            <a:avLst/>
          </a:prstGeom>
        </p:spPr>
      </p:pic>
      <p:sp>
        <p:nvSpPr>
          <p:cNvPr id="2" name="Title 1"/>
          <p:cNvSpPr>
            <a:spLocks noGrp="1"/>
          </p:cNvSpPr>
          <p:nvPr>
            <p:ph type="title" hasCustomPrompt="1"/>
          </p:nvPr>
        </p:nvSpPr>
        <p:spPr>
          <a:xfrm>
            <a:off x="1016522" y="408917"/>
            <a:ext cx="7886700" cy="2852737"/>
          </a:xfrm>
        </p:spPr>
        <p:txBody>
          <a:bodyPr anchor="b"/>
          <a:lstStyle>
            <a:lvl1pPr>
              <a:lnSpc>
                <a:spcPts val="3000"/>
              </a:lnSpc>
              <a:defRPr sz="3600" spc="-30" baseline="0">
                <a:solidFill>
                  <a:schemeClr val="bg1"/>
                </a:solidFill>
                <a:latin typeface="Montserrat" pitchFamily="2" charset="77"/>
              </a:defRPr>
            </a:lvl1pPr>
          </a:lstStyle>
          <a:p>
            <a:r>
              <a:rPr lang="en-GB" dirty="0"/>
              <a:t>Divider slide title</a:t>
            </a:r>
          </a:p>
        </p:txBody>
      </p:sp>
      <p:sp>
        <p:nvSpPr>
          <p:cNvPr id="3" name="Text Placeholder 2"/>
          <p:cNvSpPr>
            <a:spLocks noGrp="1"/>
          </p:cNvSpPr>
          <p:nvPr>
            <p:ph type="body" idx="1" hasCustomPrompt="1"/>
          </p:nvPr>
        </p:nvSpPr>
        <p:spPr>
          <a:xfrm>
            <a:off x="1016522" y="3269853"/>
            <a:ext cx="7886700" cy="1500187"/>
          </a:xfrm>
        </p:spPr>
        <p:txBody>
          <a:bodyPr/>
          <a:lstStyle>
            <a:lvl1pPr marL="0" indent="0">
              <a:lnSpc>
                <a:spcPts val="3200"/>
              </a:lnSpc>
              <a:spcBef>
                <a:spcPts val="0"/>
              </a:spcBef>
              <a:buNone/>
              <a:defRPr sz="2600" b="0" i="0" spc="-100" baseline="0">
                <a:solidFill>
                  <a:schemeClr val="bg1"/>
                </a:solidFill>
                <a:latin typeface="Montserrat Light" panose="000004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Divider slide subtitle</a:t>
            </a:r>
          </a:p>
        </p:txBody>
      </p:sp>
      <p:sp>
        <p:nvSpPr>
          <p:cNvPr id="5" name="Footer Placeholder 4"/>
          <p:cNvSpPr>
            <a:spLocks noGrp="1"/>
          </p:cNvSpPr>
          <p:nvPr>
            <p:ph type="ftr" sz="quarter" idx="11"/>
          </p:nvPr>
        </p:nvSpPr>
        <p:spPr/>
        <p:txBody>
          <a:bodyPr/>
          <a:lstStyle/>
          <a:p>
            <a:r>
              <a:rPr lang="en-GB" smtClean="0"/>
              <a:t>Click Insert &gt; Header and Footer to edit this text</a:t>
            </a:r>
            <a:endParaRPr lang="en-GB" dirty="0"/>
          </a:p>
        </p:txBody>
      </p:sp>
      <p:pic>
        <p:nvPicPr>
          <p:cNvPr id="8" name="Picture 7">
            <a:extLst>
              <a:ext uri="{FF2B5EF4-FFF2-40B4-BE49-F238E27FC236}">
                <a16:creationId xmlns:a16="http://schemas.microsoft.com/office/drawing/2014/main" id="{BAFEB4EB-8878-1740-821C-EC7BD62360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3924" y="6423875"/>
            <a:ext cx="1004400" cy="171987"/>
          </a:xfrm>
          <a:prstGeom prst="rect">
            <a:avLst/>
          </a:prstGeom>
        </p:spPr>
      </p:pic>
    </p:spTree>
    <p:extLst>
      <p:ext uri="{BB962C8B-B14F-4D97-AF65-F5344CB8AC3E}">
        <p14:creationId xmlns:p14="http://schemas.microsoft.com/office/powerpoint/2010/main" val="3713466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Divider slide - Orange">
    <p:bg>
      <p:bgPr>
        <a:solidFill>
          <a:schemeClr val="accent3"/>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5C2145D-164E-534F-A88B-4692937433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9106" y="-1122215"/>
            <a:ext cx="7162038" cy="7200000"/>
          </a:xfrm>
          <a:prstGeom prst="rect">
            <a:avLst/>
          </a:prstGeom>
        </p:spPr>
      </p:pic>
      <p:sp>
        <p:nvSpPr>
          <p:cNvPr id="2" name="Title 1"/>
          <p:cNvSpPr>
            <a:spLocks noGrp="1"/>
          </p:cNvSpPr>
          <p:nvPr>
            <p:ph type="title" hasCustomPrompt="1"/>
          </p:nvPr>
        </p:nvSpPr>
        <p:spPr>
          <a:xfrm>
            <a:off x="1016522" y="408917"/>
            <a:ext cx="7886700" cy="2852737"/>
          </a:xfrm>
        </p:spPr>
        <p:txBody>
          <a:bodyPr anchor="b"/>
          <a:lstStyle>
            <a:lvl1pPr>
              <a:lnSpc>
                <a:spcPts val="3000"/>
              </a:lnSpc>
              <a:defRPr sz="3600" spc="-30" baseline="0">
                <a:solidFill>
                  <a:schemeClr val="bg1"/>
                </a:solidFill>
                <a:latin typeface="Montserrat" pitchFamily="2" charset="77"/>
              </a:defRPr>
            </a:lvl1pPr>
          </a:lstStyle>
          <a:p>
            <a:r>
              <a:rPr lang="en-GB" dirty="0"/>
              <a:t>Divider slide title</a:t>
            </a:r>
          </a:p>
        </p:txBody>
      </p:sp>
      <p:sp>
        <p:nvSpPr>
          <p:cNvPr id="3" name="Text Placeholder 2"/>
          <p:cNvSpPr>
            <a:spLocks noGrp="1"/>
          </p:cNvSpPr>
          <p:nvPr>
            <p:ph type="body" idx="1" hasCustomPrompt="1"/>
          </p:nvPr>
        </p:nvSpPr>
        <p:spPr>
          <a:xfrm>
            <a:off x="1016522" y="3269853"/>
            <a:ext cx="7886700" cy="1500187"/>
          </a:xfrm>
        </p:spPr>
        <p:txBody>
          <a:bodyPr/>
          <a:lstStyle>
            <a:lvl1pPr marL="0" indent="0">
              <a:lnSpc>
                <a:spcPts val="3200"/>
              </a:lnSpc>
              <a:spcBef>
                <a:spcPts val="0"/>
              </a:spcBef>
              <a:buNone/>
              <a:defRPr sz="2600" b="0" i="0" spc="-100" baseline="0">
                <a:solidFill>
                  <a:schemeClr val="bg1"/>
                </a:solidFill>
                <a:latin typeface="Montserrat Light" panose="000004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Divider slide subtitle</a:t>
            </a:r>
          </a:p>
        </p:txBody>
      </p:sp>
      <p:sp>
        <p:nvSpPr>
          <p:cNvPr id="5" name="Footer Placeholder 4"/>
          <p:cNvSpPr>
            <a:spLocks noGrp="1"/>
          </p:cNvSpPr>
          <p:nvPr>
            <p:ph type="ftr" sz="quarter" idx="11"/>
          </p:nvPr>
        </p:nvSpPr>
        <p:spPr/>
        <p:txBody>
          <a:bodyPr/>
          <a:lstStyle/>
          <a:p>
            <a:r>
              <a:rPr lang="en-GB" smtClean="0"/>
              <a:t>Click Insert &gt; Header and Footer to edit this text</a:t>
            </a:r>
            <a:endParaRPr lang="en-GB" dirty="0"/>
          </a:p>
        </p:txBody>
      </p:sp>
      <p:pic>
        <p:nvPicPr>
          <p:cNvPr id="8" name="Picture 7">
            <a:extLst>
              <a:ext uri="{FF2B5EF4-FFF2-40B4-BE49-F238E27FC236}">
                <a16:creationId xmlns:a16="http://schemas.microsoft.com/office/drawing/2014/main" id="{BAFEB4EB-8878-1740-821C-EC7BD62360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3924" y="6423875"/>
            <a:ext cx="1004400" cy="171987"/>
          </a:xfrm>
          <a:prstGeom prst="rect">
            <a:avLst/>
          </a:prstGeom>
        </p:spPr>
      </p:pic>
    </p:spTree>
    <p:extLst>
      <p:ext uri="{BB962C8B-B14F-4D97-AF65-F5344CB8AC3E}">
        <p14:creationId xmlns:p14="http://schemas.microsoft.com/office/powerpoint/2010/main" val="3869574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Divider slide - Green">
    <p:bg>
      <p:bgPr>
        <a:solidFill>
          <a:schemeClr val="accent4"/>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5C2145D-164E-534F-A88B-4692937433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9106" y="-1122215"/>
            <a:ext cx="7162038" cy="7200000"/>
          </a:xfrm>
          <a:prstGeom prst="rect">
            <a:avLst/>
          </a:prstGeom>
        </p:spPr>
      </p:pic>
      <p:sp>
        <p:nvSpPr>
          <p:cNvPr id="2" name="Title 1"/>
          <p:cNvSpPr>
            <a:spLocks noGrp="1"/>
          </p:cNvSpPr>
          <p:nvPr>
            <p:ph type="title" hasCustomPrompt="1"/>
          </p:nvPr>
        </p:nvSpPr>
        <p:spPr>
          <a:xfrm>
            <a:off x="1016522" y="408917"/>
            <a:ext cx="7886700" cy="2852737"/>
          </a:xfrm>
        </p:spPr>
        <p:txBody>
          <a:bodyPr anchor="b"/>
          <a:lstStyle>
            <a:lvl1pPr>
              <a:lnSpc>
                <a:spcPts val="3000"/>
              </a:lnSpc>
              <a:defRPr sz="3600" spc="-30" baseline="0">
                <a:solidFill>
                  <a:schemeClr val="bg1"/>
                </a:solidFill>
                <a:latin typeface="Montserrat" pitchFamily="2" charset="77"/>
              </a:defRPr>
            </a:lvl1pPr>
          </a:lstStyle>
          <a:p>
            <a:r>
              <a:rPr lang="en-GB" dirty="0"/>
              <a:t>Divider slide title</a:t>
            </a:r>
          </a:p>
        </p:txBody>
      </p:sp>
      <p:sp>
        <p:nvSpPr>
          <p:cNvPr id="3" name="Text Placeholder 2"/>
          <p:cNvSpPr>
            <a:spLocks noGrp="1"/>
          </p:cNvSpPr>
          <p:nvPr>
            <p:ph type="body" idx="1" hasCustomPrompt="1"/>
          </p:nvPr>
        </p:nvSpPr>
        <p:spPr>
          <a:xfrm>
            <a:off x="1016522" y="3269853"/>
            <a:ext cx="7886700" cy="1500187"/>
          </a:xfrm>
        </p:spPr>
        <p:txBody>
          <a:bodyPr/>
          <a:lstStyle>
            <a:lvl1pPr marL="0" indent="0">
              <a:lnSpc>
                <a:spcPts val="3200"/>
              </a:lnSpc>
              <a:spcBef>
                <a:spcPts val="0"/>
              </a:spcBef>
              <a:buNone/>
              <a:defRPr sz="2600" b="0" i="0" spc="-100" baseline="0">
                <a:solidFill>
                  <a:schemeClr val="bg1"/>
                </a:solidFill>
                <a:latin typeface="Montserrat Light" panose="000004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Divider slide subtitle</a:t>
            </a:r>
          </a:p>
        </p:txBody>
      </p:sp>
      <p:sp>
        <p:nvSpPr>
          <p:cNvPr id="5" name="Footer Placeholder 4"/>
          <p:cNvSpPr>
            <a:spLocks noGrp="1"/>
          </p:cNvSpPr>
          <p:nvPr>
            <p:ph type="ftr" sz="quarter" idx="11"/>
          </p:nvPr>
        </p:nvSpPr>
        <p:spPr/>
        <p:txBody>
          <a:bodyPr/>
          <a:lstStyle/>
          <a:p>
            <a:r>
              <a:rPr lang="en-GB" smtClean="0"/>
              <a:t>Click Insert &gt; Header and Footer to edit this text</a:t>
            </a:r>
            <a:endParaRPr lang="en-GB" dirty="0"/>
          </a:p>
        </p:txBody>
      </p:sp>
      <p:pic>
        <p:nvPicPr>
          <p:cNvPr id="8" name="Picture 7">
            <a:extLst>
              <a:ext uri="{FF2B5EF4-FFF2-40B4-BE49-F238E27FC236}">
                <a16:creationId xmlns:a16="http://schemas.microsoft.com/office/drawing/2014/main" id="{BAFEB4EB-8878-1740-821C-EC7BD62360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3924" y="6423875"/>
            <a:ext cx="1004400" cy="171987"/>
          </a:xfrm>
          <a:prstGeom prst="rect">
            <a:avLst/>
          </a:prstGeom>
        </p:spPr>
      </p:pic>
    </p:spTree>
    <p:extLst>
      <p:ext uri="{BB962C8B-B14F-4D97-AF65-F5344CB8AC3E}">
        <p14:creationId xmlns:p14="http://schemas.microsoft.com/office/powerpoint/2010/main" val="1694578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Divider slide - Blue-Grey">
    <p:bg>
      <p:bgPr>
        <a:solidFill>
          <a:schemeClr val="accent5"/>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5C2145D-164E-534F-A88B-4692937433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9106" y="-1122215"/>
            <a:ext cx="7162038" cy="7200000"/>
          </a:xfrm>
          <a:prstGeom prst="rect">
            <a:avLst/>
          </a:prstGeom>
        </p:spPr>
      </p:pic>
      <p:sp>
        <p:nvSpPr>
          <p:cNvPr id="2" name="Title 1"/>
          <p:cNvSpPr>
            <a:spLocks noGrp="1"/>
          </p:cNvSpPr>
          <p:nvPr>
            <p:ph type="title" hasCustomPrompt="1"/>
          </p:nvPr>
        </p:nvSpPr>
        <p:spPr>
          <a:xfrm>
            <a:off x="1016522" y="408917"/>
            <a:ext cx="7886700" cy="2852737"/>
          </a:xfrm>
        </p:spPr>
        <p:txBody>
          <a:bodyPr anchor="b"/>
          <a:lstStyle>
            <a:lvl1pPr>
              <a:lnSpc>
                <a:spcPts val="3000"/>
              </a:lnSpc>
              <a:defRPr sz="3600" spc="-30" baseline="0">
                <a:solidFill>
                  <a:schemeClr val="bg1"/>
                </a:solidFill>
                <a:latin typeface="Montserrat" pitchFamily="2" charset="77"/>
              </a:defRPr>
            </a:lvl1pPr>
          </a:lstStyle>
          <a:p>
            <a:r>
              <a:rPr lang="en-GB" dirty="0"/>
              <a:t>Divider slide title</a:t>
            </a:r>
          </a:p>
        </p:txBody>
      </p:sp>
      <p:sp>
        <p:nvSpPr>
          <p:cNvPr id="3" name="Text Placeholder 2"/>
          <p:cNvSpPr>
            <a:spLocks noGrp="1"/>
          </p:cNvSpPr>
          <p:nvPr>
            <p:ph type="body" idx="1" hasCustomPrompt="1"/>
          </p:nvPr>
        </p:nvSpPr>
        <p:spPr>
          <a:xfrm>
            <a:off x="1016522" y="3269853"/>
            <a:ext cx="7886700" cy="1500187"/>
          </a:xfrm>
        </p:spPr>
        <p:txBody>
          <a:bodyPr/>
          <a:lstStyle>
            <a:lvl1pPr marL="0" indent="0">
              <a:lnSpc>
                <a:spcPts val="3200"/>
              </a:lnSpc>
              <a:spcBef>
                <a:spcPts val="0"/>
              </a:spcBef>
              <a:buNone/>
              <a:defRPr sz="2600" b="0" i="0" spc="-100" baseline="0">
                <a:solidFill>
                  <a:schemeClr val="bg1"/>
                </a:solidFill>
                <a:latin typeface="Montserrat Light" panose="000004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Divider slide subtitle</a:t>
            </a:r>
          </a:p>
        </p:txBody>
      </p:sp>
      <p:sp>
        <p:nvSpPr>
          <p:cNvPr id="5" name="Footer Placeholder 4"/>
          <p:cNvSpPr>
            <a:spLocks noGrp="1"/>
          </p:cNvSpPr>
          <p:nvPr>
            <p:ph type="ftr" sz="quarter" idx="11"/>
          </p:nvPr>
        </p:nvSpPr>
        <p:spPr/>
        <p:txBody>
          <a:bodyPr/>
          <a:lstStyle/>
          <a:p>
            <a:r>
              <a:rPr lang="en-GB" smtClean="0"/>
              <a:t>Click Insert &gt; Header and Footer to edit this text</a:t>
            </a:r>
            <a:endParaRPr lang="en-GB" dirty="0"/>
          </a:p>
        </p:txBody>
      </p:sp>
      <p:pic>
        <p:nvPicPr>
          <p:cNvPr id="8" name="Picture 7">
            <a:extLst>
              <a:ext uri="{FF2B5EF4-FFF2-40B4-BE49-F238E27FC236}">
                <a16:creationId xmlns:a16="http://schemas.microsoft.com/office/drawing/2014/main" id="{BAFEB4EB-8878-1740-821C-EC7BD62360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3924" y="6423875"/>
            <a:ext cx="1004400" cy="171987"/>
          </a:xfrm>
          <a:prstGeom prst="rect">
            <a:avLst/>
          </a:prstGeom>
        </p:spPr>
      </p:pic>
    </p:spTree>
    <p:extLst>
      <p:ext uri="{BB962C8B-B14F-4D97-AF65-F5344CB8AC3E}">
        <p14:creationId xmlns:p14="http://schemas.microsoft.com/office/powerpoint/2010/main" val="3954416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Divider slide - Blue">
    <p:bg>
      <p:bgPr>
        <a:solidFill>
          <a:schemeClr val="accent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5C2145D-164E-534F-A88B-4692937433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9106" y="-1122215"/>
            <a:ext cx="7162038" cy="7200000"/>
          </a:xfrm>
          <a:prstGeom prst="rect">
            <a:avLst/>
          </a:prstGeom>
        </p:spPr>
      </p:pic>
      <p:sp>
        <p:nvSpPr>
          <p:cNvPr id="2" name="Title 1"/>
          <p:cNvSpPr>
            <a:spLocks noGrp="1"/>
          </p:cNvSpPr>
          <p:nvPr>
            <p:ph type="title" hasCustomPrompt="1"/>
          </p:nvPr>
        </p:nvSpPr>
        <p:spPr>
          <a:xfrm>
            <a:off x="1016522" y="408917"/>
            <a:ext cx="7886700" cy="2852737"/>
          </a:xfrm>
        </p:spPr>
        <p:txBody>
          <a:bodyPr anchor="b"/>
          <a:lstStyle>
            <a:lvl1pPr>
              <a:lnSpc>
                <a:spcPts val="3000"/>
              </a:lnSpc>
              <a:defRPr sz="3600" spc="-30" baseline="0">
                <a:solidFill>
                  <a:schemeClr val="bg1"/>
                </a:solidFill>
                <a:latin typeface="Montserrat" pitchFamily="2" charset="77"/>
              </a:defRPr>
            </a:lvl1pPr>
          </a:lstStyle>
          <a:p>
            <a:r>
              <a:rPr lang="en-GB" dirty="0"/>
              <a:t>Divider slide title</a:t>
            </a:r>
          </a:p>
        </p:txBody>
      </p:sp>
      <p:sp>
        <p:nvSpPr>
          <p:cNvPr id="3" name="Text Placeholder 2"/>
          <p:cNvSpPr>
            <a:spLocks noGrp="1"/>
          </p:cNvSpPr>
          <p:nvPr>
            <p:ph type="body" idx="1" hasCustomPrompt="1"/>
          </p:nvPr>
        </p:nvSpPr>
        <p:spPr>
          <a:xfrm>
            <a:off x="1016522" y="3269853"/>
            <a:ext cx="7886700" cy="1500187"/>
          </a:xfrm>
        </p:spPr>
        <p:txBody>
          <a:bodyPr/>
          <a:lstStyle>
            <a:lvl1pPr marL="0" indent="0">
              <a:lnSpc>
                <a:spcPts val="3200"/>
              </a:lnSpc>
              <a:spcBef>
                <a:spcPts val="0"/>
              </a:spcBef>
              <a:buNone/>
              <a:defRPr sz="2600" b="0" i="0" spc="-100" baseline="0">
                <a:solidFill>
                  <a:schemeClr val="bg1"/>
                </a:solidFill>
                <a:latin typeface="Montserrat Light" panose="000004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Divider slide subtitle</a:t>
            </a:r>
          </a:p>
        </p:txBody>
      </p:sp>
      <p:sp>
        <p:nvSpPr>
          <p:cNvPr id="5" name="Footer Placeholder 4"/>
          <p:cNvSpPr>
            <a:spLocks noGrp="1"/>
          </p:cNvSpPr>
          <p:nvPr>
            <p:ph type="ftr" sz="quarter" idx="11"/>
          </p:nvPr>
        </p:nvSpPr>
        <p:spPr/>
        <p:txBody>
          <a:bodyPr/>
          <a:lstStyle/>
          <a:p>
            <a:r>
              <a:rPr lang="en-GB" smtClean="0"/>
              <a:t>Click Insert &gt; Header and Footer to edit this text</a:t>
            </a:r>
            <a:endParaRPr lang="en-GB" dirty="0"/>
          </a:p>
        </p:txBody>
      </p:sp>
      <p:pic>
        <p:nvPicPr>
          <p:cNvPr id="8" name="Picture 7">
            <a:extLst>
              <a:ext uri="{FF2B5EF4-FFF2-40B4-BE49-F238E27FC236}">
                <a16:creationId xmlns:a16="http://schemas.microsoft.com/office/drawing/2014/main" id="{BAFEB4EB-8878-1740-821C-EC7BD62360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3924" y="6423875"/>
            <a:ext cx="1004400" cy="171987"/>
          </a:xfrm>
          <a:prstGeom prst="rect">
            <a:avLst/>
          </a:prstGeom>
        </p:spPr>
      </p:pic>
    </p:spTree>
    <p:extLst>
      <p:ext uri="{BB962C8B-B14F-4D97-AF65-F5344CB8AC3E}">
        <p14:creationId xmlns:p14="http://schemas.microsoft.com/office/powerpoint/2010/main" val="4101620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 Grey backgroun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7AA42ED-11C9-6B49-A26F-2CD00384DAA7}"/>
              </a:ext>
            </a:extLst>
          </p:cNvPr>
          <p:cNvGrpSpPr/>
          <p:nvPr userDrawn="1"/>
        </p:nvGrpSpPr>
        <p:grpSpPr>
          <a:xfrm>
            <a:off x="289255" y="1053884"/>
            <a:ext cx="8574734" cy="5261675"/>
            <a:chOff x="289255" y="1053884"/>
            <a:chExt cx="8574734" cy="5261675"/>
          </a:xfrm>
        </p:grpSpPr>
        <p:sp>
          <p:nvSpPr>
            <p:cNvPr id="11" name="Rectangle 10">
              <a:extLst>
                <a:ext uri="{FF2B5EF4-FFF2-40B4-BE49-F238E27FC236}">
                  <a16:creationId xmlns:a16="http://schemas.microsoft.com/office/drawing/2014/main" id="{0B9CE45F-2F4A-5044-A583-29269F902370}"/>
                </a:ext>
              </a:extLst>
            </p:cNvPr>
            <p:cNvSpPr>
              <a:spLocks/>
            </p:cNvSpPr>
            <p:nvPr userDrawn="1"/>
          </p:nvSpPr>
          <p:spPr>
            <a:xfrm>
              <a:off x="292389" y="1056023"/>
              <a:ext cx="8571600" cy="525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ontserrat Light" panose="00000400000000000000" pitchFamily="2" charset="0"/>
              </a:endParaRPr>
            </a:p>
          </p:txBody>
        </p:sp>
        <p:cxnSp>
          <p:nvCxnSpPr>
            <p:cNvPr id="13" name="Straight Connector 12">
              <a:extLst>
                <a:ext uri="{FF2B5EF4-FFF2-40B4-BE49-F238E27FC236}">
                  <a16:creationId xmlns:a16="http://schemas.microsoft.com/office/drawing/2014/main" id="{3E657B17-3092-754C-AC4B-461E110470F9}"/>
                </a:ext>
              </a:extLst>
            </p:cNvPr>
            <p:cNvCxnSpPr/>
            <p:nvPr userDrawn="1"/>
          </p:nvCxnSpPr>
          <p:spPr>
            <a:xfrm>
              <a:off x="289255" y="6315559"/>
              <a:ext cx="8568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B3746C0-C5FA-3444-9AD8-F437A5B4DE79}"/>
                </a:ext>
              </a:extLst>
            </p:cNvPr>
            <p:cNvCxnSpPr/>
            <p:nvPr userDrawn="1"/>
          </p:nvCxnSpPr>
          <p:spPr>
            <a:xfrm>
              <a:off x="289255" y="1053884"/>
              <a:ext cx="8568000"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8" name="Text Placeholder 7">
            <a:extLst>
              <a:ext uri="{FF2B5EF4-FFF2-40B4-BE49-F238E27FC236}">
                <a16:creationId xmlns:a16="http://schemas.microsoft.com/office/drawing/2014/main" id="{3BCEF4E6-2CF0-2540-BEED-A33D756571B2}"/>
              </a:ext>
            </a:extLst>
          </p:cNvPr>
          <p:cNvSpPr>
            <a:spLocks noGrp="1"/>
          </p:cNvSpPr>
          <p:nvPr>
            <p:ph type="body" sz="quarter" idx="13" hasCustomPrompt="1"/>
          </p:nvPr>
        </p:nvSpPr>
        <p:spPr>
          <a:xfrm>
            <a:off x="288925" y="241300"/>
            <a:ext cx="8280400" cy="719138"/>
          </a:xfrm>
        </p:spPr>
        <p:txBody>
          <a:bodyPr/>
          <a:lstStyle>
            <a:lvl1pPr marL="0" indent="0">
              <a:lnSpc>
                <a:spcPts val="2000"/>
              </a:lnSpc>
              <a:spcBef>
                <a:spcPts val="0"/>
              </a:spcBef>
              <a:buNone/>
              <a:defRPr lang="en-GB" sz="1600" b="0" i="0" kern="1200" spc="-50" baseline="0" dirty="0" smtClean="0">
                <a:solidFill>
                  <a:schemeClr val="tx1"/>
                </a:solidFill>
                <a:effectLst/>
                <a:latin typeface="Montserrat Medium" pitchFamily="2" charset="77"/>
                <a:ea typeface="+mj-ea"/>
                <a:cs typeface="+mj-cs"/>
              </a:defRPr>
            </a:lvl1pPr>
            <a:lvl2pPr marL="0" indent="0">
              <a:lnSpc>
                <a:spcPts val="2000"/>
              </a:lnSpc>
              <a:spcBef>
                <a:spcPts val="0"/>
              </a:spcBef>
              <a:buNone/>
              <a:tabLst/>
              <a:defRPr sz="1600"/>
            </a:lvl2pPr>
            <a:lvl3pPr marL="0" indent="0">
              <a:buNone/>
              <a:defRPr/>
            </a:lvl3pPr>
            <a:lvl4pPr marL="198000" indent="0">
              <a:buNone/>
              <a:defRPr/>
            </a:lvl4pPr>
            <a:lvl5pPr marL="0" indent="0">
              <a:buNone/>
              <a:defRPr/>
            </a:lvl5pPr>
          </a:lstStyle>
          <a:p>
            <a:pPr lvl="0"/>
            <a:r>
              <a:rPr lang="en-GB" dirty="0"/>
              <a:t>Slide Title</a:t>
            </a:r>
          </a:p>
          <a:p>
            <a:pPr lvl="1"/>
            <a:r>
              <a:rPr lang="en-GB" dirty="0"/>
              <a:t>Slide Subtitle</a:t>
            </a:r>
          </a:p>
        </p:txBody>
      </p:sp>
      <p:sp>
        <p:nvSpPr>
          <p:cNvPr id="3" name="Content Placeholder 2"/>
          <p:cNvSpPr>
            <a:spLocks noGrp="1"/>
          </p:cNvSpPr>
          <p:nvPr>
            <p:ph sz="half" idx="1" hasCustomPrompt="1"/>
          </p:nvPr>
        </p:nvSpPr>
        <p:spPr>
          <a:xfrm>
            <a:off x="1010651" y="1355558"/>
            <a:ext cx="7128000" cy="4860000"/>
          </a:xfrm>
        </p:spPr>
        <p:txBody>
          <a:bodyPr/>
          <a:lstStyle>
            <a:lvl1pPr marL="0" indent="0">
              <a:lnSpc>
                <a:spcPts val="3000"/>
              </a:lnSpc>
              <a:buNone/>
              <a:defRPr lang="en-GB" smtClean="0">
                <a:effectLst/>
              </a:defRPr>
            </a:lvl1pPr>
            <a:lvl2pPr marL="0" marR="0" indent="0" algn="l" defTabSz="914400" rtl="0" eaLnBrk="1" fontAlgn="auto" latinLnBrk="0" hangingPunct="1">
              <a:lnSpc>
                <a:spcPts val="3000"/>
              </a:lnSpc>
              <a:spcBef>
                <a:spcPts val="0"/>
              </a:spcBef>
              <a:spcAft>
                <a:spcPts val="0"/>
              </a:spcAft>
              <a:buClr>
                <a:schemeClr val="accent1"/>
              </a:buClr>
              <a:buSzPct val="90000"/>
              <a:buFont typeface="Montserrat"/>
              <a:buNone/>
              <a:tabLst/>
              <a:defRPr lang="en-GB" smtClean="0">
                <a:effectLst/>
              </a:defRPr>
            </a:lvl2pPr>
            <a:lvl3pPr marL="0" indent="0">
              <a:buNone/>
              <a:defRPr/>
            </a:lvl3pPr>
            <a:lvl4pPr marL="198000" indent="0">
              <a:buNone/>
              <a:defRPr/>
            </a:lvl4pPr>
            <a:lvl5pPr marL="0" indent="0">
              <a:buNone/>
              <a:defRPr/>
            </a:lvl5pPr>
          </a:lstStyle>
          <a:p>
            <a:r>
              <a:rPr lang="en-GB" dirty="0">
                <a:effectLst/>
                <a:latin typeface="Montserrat" pitchFamily="2" charset="77"/>
              </a:rPr>
              <a:t>Level 1 Headline 22/30 copy</a:t>
            </a:r>
          </a:p>
          <a:p>
            <a:pPr marL="0" marR="0" lvl="1" indent="0" algn="l" defTabSz="914400" rtl="0" eaLnBrk="1" fontAlgn="auto" latinLnBrk="0" hangingPunct="1">
              <a:lnSpc>
                <a:spcPts val="3000"/>
              </a:lnSpc>
              <a:spcBef>
                <a:spcPts val="0"/>
              </a:spcBef>
              <a:spcAft>
                <a:spcPts val="0"/>
              </a:spcAft>
              <a:buClr>
                <a:schemeClr val="accent1"/>
              </a:buClr>
              <a:buSzPct val="90000"/>
              <a:buFont typeface="Montserrat"/>
              <a:buNone/>
              <a:tabLst/>
              <a:defRPr/>
            </a:pPr>
            <a:r>
              <a:rPr lang="en-GB" dirty="0"/>
              <a:t>Level 2 Body Copy 22/30 copy</a:t>
            </a:r>
          </a:p>
          <a:p>
            <a:pPr marL="0" marR="0" lvl="1" indent="0" algn="l" defTabSz="914400" rtl="0" eaLnBrk="1" fontAlgn="auto" latinLnBrk="0" hangingPunct="1">
              <a:lnSpc>
                <a:spcPts val="3000"/>
              </a:lnSpc>
              <a:spcBef>
                <a:spcPts val="0"/>
              </a:spcBef>
              <a:spcAft>
                <a:spcPts val="0"/>
              </a:spcAft>
              <a:buClr>
                <a:schemeClr val="accent1"/>
              </a:buClr>
              <a:buSzPct val="90000"/>
              <a:buFont typeface="Montserrat"/>
              <a:buNone/>
              <a:tabLst/>
              <a:defRPr/>
            </a:pPr>
            <a:endParaRPr lang="en-GB" dirty="0"/>
          </a:p>
        </p:txBody>
      </p:sp>
      <p:sp>
        <p:nvSpPr>
          <p:cNvPr id="6" name="Footer Placeholder 5"/>
          <p:cNvSpPr>
            <a:spLocks noGrp="1"/>
          </p:cNvSpPr>
          <p:nvPr>
            <p:ph type="ftr" sz="quarter" idx="11"/>
          </p:nvPr>
        </p:nvSpPr>
        <p:spPr/>
        <p:txBody>
          <a:bodyPr/>
          <a:lstStyle/>
          <a:p>
            <a:r>
              <a:rPr lang="en-GB" smtClean="0"/>
              <a:t>Click Insert &gt; Header and Footer to edit this text</a:t>
            </a:r>
            <a:endParaRPr lang="en-GB" dirty="0"/>
          </a:p>
        </p:txBody>
      </p:sp>
      <p:sp>
        <p:nvSpPr>
          <p:cNvPr id="7" name="Slide Number Placeholder 6"/>
          <p:cNvSpPr>
            <a:spLocks noGrp="1"/>
          </p:cNvSpPr>
          <p:nvPr>
            <p:ph type="sldNum" sz="quarter" idx="12"/>
          </p:nvPr>
        </p:nvSpPr>
        <p:spPr/>
        <p:txBody>
          <a:bodyPr/>
          <a:lstStyle/>
          <a:p>
            <a:fld id="{B7D98634-0839-1247-8D2B-FEEA21DA0BC2}" type="slidenum">
              <a:rPr lang="en-GB" smtClean="0"/>
              <a:t>‹#›</a:t>
            </a:fld>
            <a:endParaRPr lang="en-GB"/>
          </a:p>
        </p:txBody>
      </p:sp>
    </p:spTree>
    <p:extLst>
      <p:ext uri="{BB962C8B-B14F-4D97-AF65-F5344CB8AC3E}">
        <p14:creationId xmlns:p14="http://schemas.microsoft.com/office/powerpoint/2010/main" val="3634799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 Two colum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BCEF4E6-2CF0-2540-BEED-A33D756571B2}"/>
              </a:ext>
            </a:extLst>
          </p:cNvPr>
          <p:cNvSpPr>
            <a:spLocks noGrp="1"/>
          </p:cNvSpPr>
          <p:nvPr>
            <p:ph type="body" sz="quarter" idx="13" hasCustomPrompt="1"/>
          </p:nvPr>
        </p:nvSpPr>
        <p:spPr>
          <a:xfrm>
            <a:off x="288925" y="241300"/>
            <a:ext cx="8280400" cy="719138"/>
          </a:xfrm>
        </p:spPr>
        <p:txBody>
          <a:bodyPr/>
          <a:lstStyle>
            <a:lvl1pPr marL="0" indent="0">
              <a:lnSpc>
                <a:spcPts val="2000"/>
              </a:lnSpc>
              <a:spcBef>
                <a:spcPts val="0"/>
              </a:spcBef>
              <a:buNone/>
              <a:defRPr lang="en-GB" sz="1600" b="0" i="0" kern="1200" spc="-50" baseline="0" dirty="0" smtClean="0">
                <a:solidFill>
                  <a:schemeClr val="tx1"/>
                </a:solidFill>
                <a:effectLst/>
                <a:latin typeface="Montserrat Medium" pitchFamily="2" charset="77"/>
                <a:ea typeface="+mj-ea"/>
                <a:cs typeface="+mj-cs"/>
              </a:defRPr>
            </a:lvl1pPr>
            <a:lvl2pPr marL="0" indent="0">
              <a:lnSpc>
                <a:spcPts val="2000"/>
              </a:lnSpc>
              <a:spcBef>
                <a:spcPts val="0"/>
              </a:spcBef>
              <a:buNone/>
              <a:tabLst/>
              <a:defRPr sz="1600"/>
            </a:lvl2pPr>
            <a:lvl3pPr marL="0" indent="0">
              <a:buNone/>
              <a:defRPr/>
            </a:lvl3pPr>
            <a:lvl4pPr marL="198000" indent="0">
              <a:buNone/>
              <a:defRPr/>
            </a:lvl4pPr>
            <a:lvl5pPr marL="0" indent="0">
              <a:buNone/>
              <a:defRPr/>
            </a:lvl5pPr>
          </a:lstStyle>
          <a:p>
            <a:pPr lvl="0"/>
            <a:r>
              <a:rPr lang="en-GB" dirty="0"/>
              <a:t>Slide Title</a:t>
            </a:r>
          </a:p>
          <a:p>
            <a:pPr lvl="1"/>
            <a:r>
              <a:rPr lang="en-GB" dirty="0"/>
              <a:t>Slide Subtitle</a:t>
            </a:r>
          </a:p>
        </p:txBody>
      </p:sp>
      <p:sp>
        <p:nvSpPr>
          <p:cNvPr id="6" name="Footer Placeholder 5"/>
          <p:cNvSpPr>
            <a:spLocks noGrp="1"/>
          </p:cNvSpPr>
          <p:nvPr>
            <p:ph type="ftr" sz="quarter" idx="11"/>
          </p:nvPr>
        </p:nvSpPr>
        <p:spPr/>
        <p:txBody>
          <a:bodyPr/>
          <a:lstStyle/>
          <a:p>
            <a:r>
              <a:rPr lang="en-GB" smtClean="0"/>
              <a:t>Click Insert &gt; Header and Footer to edit this text</a:t>
            </a:r>
            <a:endParaRPr lang="en-GB" dirty="0"/>
          </a:p>
        </p:txBody>
      </p:sp>
      <p:sp>
        <p:nvSpPr>
          <p:cNvPr id="7" name="Slide Number Placeholder 6"/>
          <p:cNvSpPr>
            <a:spLocks noGrp="1"/>
          </p:cNvSpPr>
          <p:nvPr>
            <p:ph type="sldNum" sz="quarter" idx="12"/>
          </p:nvPr>
        </p:nvSpPr>
        <p:spPr/>
        <p:txBody>
          <a:bodyPr/>
          <a:lstStyle/>
          <a:p>
            <a:fld id="{B7D98634-0839-1247-8D2B-FEEA21DA0BC2}" type="slidenum">
              <a:rPr lang="en-GB" smtClean="0"/>
              <a:t>‹#›</a:t>
            </a:fld>
            <a:endParaRPr lang="en-GB"/>
          </a:p>
        </p:txBody>
      </p:sp>
      <p:sp>
        <p:nvSpPr>
          <p:cNvPr id="4" name="Text Placeholder 3">
            <a:extLst>
              <a:ext uri="{FF2B5EF4-FFF2-40B4-BE49-F238E27FC236}">
                <a16:creationId xmlns:a16="http://schemas.microsoft.com/office/drawing/2014/main" id="{9EAC8550-B23C-BE4C-BA2F-4EA403FB5F5B}"/>
              </a:ext>
            </a:extLst>
          </p:cNvPr>
          <p:cNvSpPr>
            <a:spLocks noGrp="1"/>
          </p:cNvSpPr>
          <p:nvPr>
            <p:ph type="body" sz="quarter" idx="14" hasCustomPrompt="1"/>
          </p:nvPr>
        </p:nvSpPr>
        <p:spPr>
          <a:xfrm>
            <a:off x="972000" y="1380031"/>
            <a:ext cx="3510000" cy="4680000"/>
          </a:xfrm>
        </p:spPr>
        <p:txBody>
          <a:bodyPr/>
          <a:lstStyle>
            <a:lvl1pPr marL="0" marR="0" indent="0" algn="l" defTabSz="914400" rtl="0" eaLnBrk="1" fontAlgn="auto" latinLnBrk="0" hangingPunct="1">
              <a:lnSpc>
                <a:spcPts val="2400"/>
              </a:lnSpc>
              <a:spcBef>
                <a:spcPts val="300"/>
              </a:spcBef>
              <a:spcAft>
                <a:spcPts val="0"/>
              </a:spcAft>
              <a:buClr>
                <a:srgbClr val="00AFAA"/>
              </a:buClr>
              <a:buSzPct val="90000"/>
              <a:buFont typeface="Montserrat" pitchFamily="2" charset="0"/>
              <a:buNone/>
              <a:tabLst/>
              <a:defRPr/>
            </a:lvl1pPr>
            <a:lvl2pPr marL="0" indent="0">
              <a:spcBef>
                <a:spcPts val="0"/>
              </a:spcBef>
              <a:buNone/>
              <a:tabLst/>
              <a:defRPr/>
            </a:lvl2pPr>
            <a:lvl3pPr marL="0" indent="0">
              <a:spcBef>
                <a:spcPts val="900"/>
              </a:spcBef>
              <a:buNone/>
              <a:defRPr b="0" i="0">
                <a:latin typeface="Montserrat Medium" pitchFamily="2" charset="77"/>
              </a:defRPr>
            </a:lvl3pPr>
            <a:lvl4pPr marL="0" indent="0">
              <a:buNone/>
              <a:tabLst/>
              <a:defRPr/>
            </a:lvl4pPr>
            <a:lvl5pPr marL="0" indent="0">
              <a:spcBef>
                <a:spcPts val="900"/>
              </a:spcBef>
              <a:buNone/>
              <a:defRPr b="0" i="0">
                <a:latin typeface="Montserrat Medium" pitchFamily="2" charset="77"/>
              </a:defRPr>
            </a:lvl5pPr>
            <a:lvl6pPr marL="0" indent="0">
              <a:buNone/>
              <a:defRPr b="0" i="0">
                <a:latin typeface="Montserrat Light" panose="00000400000000000000" pitchFamily="2" charset="0"/>
              </a:defRPr>
            </a:lvl6pPr>
          </a:lstStyle>
          <a:p>
            <a:pPr marL="0" marR="0" lvl="0" indent="0" algn="l" defTabSz="914400" rtl="0" eaLnBrk="1" fontAlgn="auto" latinLnBrk="0" hangingPunct="1">
              <a:lnSpc>
                <a:spcPts val="2400"/>
              </a:lnSpc>
              <a:spcBef>
                <a:spcPts val="300"/>
              </a:spcBef>
              <a:spcAft>
                <a:spcPts val="0"/>
              </a:spcAft>
              <a:buClr>
                <a:srgbClr val="00AFAA"/>
              </a:buClr>
              <a:buSzPct val="90000"/>
              <a:buFont typeface="Montserrat" pitchFamily="2" charset="0"/>
              <a:buNone/>
              <a:tabLst/>
              <a:defRPr/>
            </a:pPr>
            <a:r>
              <a:rPr lang="en-GB" dirty="0"/>
              <a:t>Level 1 Headline 18/24 Medium</a:t>
            </a:r>
          </a:p>
          <a:p>
            <a:pPr lvl="1"/>
            <a:r>
              <a:rPr lang="en-GB" dirty="0"/>
              <a:t>Level 2 Body Copy 18/24 Light</a:t>
            </a:r>
          </a:p>
          <a:p>
            <a:pPr lvl="2"/>
            <a:r>
              <a:rPr lang="en-GB" dirty="0"/>
              <a:t>Level 3 Headline 14/18 Medium</a:t>
            </a:r>
          </a:p>
          <a:p>
            <a:pPr lvl="3"/>
            <a:r>
              <a:rPr lang="en-GB" dirty="0"/>
              <a:t>Level 4 Body Copy 14/18 Light</a:t>
            </a:r>
          </a:p>
          <a:p>
            <a:pPr lvl="4"/>
            <a:r>
              <a:rPr lang="en-GB" dirty="0"/>
              <a:t>Level 5 Heading 11/15 Medium</a:t>
            </a:r>
          </a:p>
          <a:p>
            <a:pPr lvl="5"/>
            <a:r>
              <a:rPr lang="en-GB" dirty="0"/>
              <a:t>Level 6 Body Copy 11/15 Light</a:t>
            </a:r>
          </a:p>
        </p:txBody>
      </p:sp>
      <p:sp>
        <p:nvSpPr>
          <p:cNvPr id="16" name="Text Placeholder 3">
            <a:extLst>
              <a:ext uri="{FF2B5EF4-FFF2-40B4-BE49-F238E27FC236}">
                <a16:creationId xmlns:a16="http://schemas.microsoft.com/office/drawing/2014/main" id="{B6CD8260-F678-6647-9144-3876914ACF46}"/>
              </a:ext>
            </a:extLst>
          </p:cNvPr>
          <p:cNvSpPr>
            <a:spLocks noGrp="1"/>
          </p:cNvSpPr>
          <p:nvPr>
            <p:ph type="body" sz="quarter" idx="15" hasCustomPrompt="1"/>
          </p:nvPr>
        </p:nvSpPr>
        <p:spPr>
          <a:xfrm>
            <a:off x="4662000" y="1380031"/>
            <a:ext cx="3510000" cy="4680000"/>
          </a:xfrm>
        </p:spPr>
        <p:txBody>
          <a:bodyPr/>
          <a:lstStyle>
            <a:lvl1pPr marL="0" marR="0" indent="0" algn="l" defTabSz="914400" rtl="0" eaLnBrk="1" fontAlgn="auto" latinLnBrk="0" hangingPunct="1">
              <a:lnSpc>
                <a:spcPts val="2400"/>
              </a:lnSpc>
              <a:spcBef>
                <a:spcPts val="300"/>
              </a:spcBef>
              <a:spcAft>
                <a:spcPts val="0"/>
              </a:spcAft>
              <a:buClr>
                <a:srgbClr val="00AFAA"/>
              </a:buClr>
              <a:buSzPct val="90000"/>
              <a:buFont typeface="Montserrat" pitchFamily="2" charset="0"/>
              <a:buNone/>
              <a:tabLst/>
              <a:defRPr/>
            </a:lvl1pPr>
            <a:lvl2pPr marL="0" indent="0">
              <a:spcBef>
                <a:spcPts val="0"/>
              </a:spcBef>
              <a:buNone/>
              <a:tabLst/>
              <a:defRPr/>
            </a:lvl2pPr>
            <a:lvl3pPr marL="0" indent="0">
              <a:spcBef>
                <a:spcPts val="900"/>
              </a:spcBef>
              <a:buNone/>
              <a:defRPr b="0" i="0">
                <a:latin typeface="Montserrat Medium" pitchFamily="2" charset="77"/>
              </a:defRPr>
            </a:lvl3pPr>
            <a:lvl4pPr marL="0" indent="0">
              <a:buNone/>
              <a:tabLst/>
              <a:defRPr/>
            </a:lvl4pPr>
            <a:lvl5pPr marL="0" indent="0">
              <a:spcBef>
                <a:spcPts val="900"/>
              </a:spcBef>
              <a:buNone/>
              <a:defRPr b="0" i="0">
                <a:latin typeface="Montserrat Medium" pitchFamily="2" charset="77"/>
              </a:defRPr>
            </a:lvl5pPr>
            <a:lvl6pPr marL="0" indent="0">
              <a:buNone/>
              <a:defRPr b="0" i="0">
                <a:latin typeface="Montserrat Light" panose="00000400000000000000" pitchFamily="2" charset="0"/>
              </a:defRPr>
            </a:lvl6pPr>
          </a:lstStyle>
          <a:p>
            <a:pPr marL="0" marR="0" lvl="0" indent="0" algn="l" defTabSz="914400" rtl="0" eaLnBrk="1" fontAlgn="auto" latinLnBrk="0" hangingPunct="1">
              <a:lnSpc>
                <a:spcPts val="2400"/>
              </a:lnSpc>
              <a:spcBef>
                <a:spcPts val="300"/>
              </a:spcBef>
              <a:spcAft>
                <a:spcPts val="0"/>
              </a:spcAft>
              <a:buClr>
                <a:srgbClr val="00AFAA"/>
              </a:buClr>
              <a:buSzPct val="90000"/>
              <a:buFont typeface="Montserrat" pitchFamily="2" charset="0"/>
              <a:buNone/>
              <a:tabLst/>
              <a:defRPr/>
            </a:pPr>
            <a:r>
              <a:rPr lang="en-GB" dirty="0"/>
              <a:t>Level 1 Headline 18/24 Medium</a:t>
            </a:r>
          </a:p>
          <a:p>
            <a:pPr lvl="1"/>
            <a:r>
              <a:rPr lang="en-GB" dirty="0"/>
              <a:t>Level 2 Body Copy 18/24 Light</a:t>
            </a:r>
          </a:p>
          <a:p>
            <a:pPr lvl="2"/>
            <a:r>
              <a:rPr lang="en-GB" dirty="0"/>
              <a:t>Level 3 Headline 14/18 Medium</a:t>
            </a:r>
          </a:p>
          <a:p>
            <a:pPr lvl="3"/>
            <a:r>
              <a:rPr lang="en-GB" dirty="0"/>
              <a:t>Level 4 Body Copy 14/18 Light</a:t>
            </a:r>
          </a:p>
          <a:p>
            <a:pPr lvl="4"/>
            <a:r>
              <a:rPr lang="en-GB" dirty="0"/>
              <a:t>Level 5 Heading 11/15 Medium</a:t>
            </a:r>
          </a:p>
          <a:p>
            <a:pPr lvl="5"/>
            <a:r>
              <a:rPr lang="en-GB" dirty="0"/>
              <a:t>Level 6 Body Copy 11/15 Light</a:t>
            </a:r>
          </a:p>
        </p:txBody>
      </p:sp>
    </p:spTree>
    <p:extLst>
      <p:ext uri="{BB962C8B-B14F-4D97-AF65-F5344CB8AC3E}">
        <p14:creationId xmlns:p14="http://schemas.microsoft.com/office/powerpoint/2010/main" val="537424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s slide - Two column">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7E1F27FD-F23D-A54A-AB8F-199F056E2A54}"/>
              </a:ext>
            </a:extLst>
          </p:cNvPr>
          <p:cNvSpPr>
            <a:spLocks noGrp="1"/>
          </p:cNvSpPr>
          <p:nvPr>
            <p:ph type="body" sz="quarter" idx="15" hasCustomPrompt="1"/>
          </p:nvPr>
        </p:nvSpPr>
        <p:spPr>
          <a:xfrm>
            <a:off x="4662000" y="1379951"/>
            <a:ext cx="3510000" cy="4680000"/>
          </a:xfrm>
        </p:spPr>
        <p:txBody>
          <a:bodyPr/>
          <a:lstStyle>
            <a:lvl1pPr>
              <a:defRPr b="0" i="0">
                <a:latin typeface="Montserrat Light" panose="00000400000000000000" pitchFamily="2" charset="0"/>
              </a:defRPr>
            </a:lvl1pPr>
            <a:lvl2pPr>
              <a:defRPr/>
            </a:lvl2pPr>
            <a:lvl3pPr>
              <a:defRPr/>
            </a:lvl3pPr>
            <a:lvl4pPr>
              <a:defRPr/>
            </a:lvl4pPr>
            <a:lvl5pPr>
              <a:defRPr lang="en-GB" sz="1100" b="0" i="0" kern="1200" spc="-80" baseline="0" dirty="0" smtClean="0">
                <a:solidFill>
                  <a:schemeClr val="tx1"/>
                </a:solidFill>
                <a:latin typeface="Montserrat Light" panose="00000400000000000000" pitchFamily="2" charset="0"/>
                <a:ea typeface="+mn-ea"/>
                <a:cs typeface="+mn-cs"/>
              </a:defRPr>
            </a:lvl5pPr>
            <a:lvl6pPr>
              <a:defRPr lang="en-GB" sz="1100" b="0" i="0" kern="1200" spc="-80" baseline="0" dirty="0">
                <a:solidFill>
                  <a:schemeClr val="tx1"/>
                </a:solidFill>
                <a:latin typeface="Montserrat Light" panose="00000400000000000000" pitchFamily="2" charset="0"/>
                <a:ea typeface="+mn-ea"/>
                <a:cs typeface="+mn-cs"/>
              </a:defRPr>
            </a:lvl6pPr>
          </a:lstStyle>
          <a:p>
            <a:pPr lvl="0"/>
            <a:r>
              <a:rPr lang="en-GB" dirty="0"/>
              <a:t>Level 1 Bullets 18/24 Light</a:t>
            </a:r>
          </a:p>
          <a:p>
            <a:pPr lvl="1"/>
            <a:r>
              <a:rPr lang="en-GB" dirty="0"/>
              <a:t>Level 2 Secondary Bullets 18/24 Light</a:t>
            </a:r>
          </a:p>
          <a:p>
            <a:pPr lvl="2"/>
            <a:r>
              <a:rPr lang="en-GB" dirty="0"/>
              <a:t>Level 3 Bullets 14/18 Light</a:t>
            </a:r>
          </a:p>
          <a:p>
            <a:pPr lvl="3"/>
            <a:r>
              <a:rPr lang="en-GB" dirty="0"/>
              <a:t>Fourth level</a:t>
            </a:r>
          </a:p>
          <a:p>
            <a:pPr lvl="4"/>
            <a:r>
              <a:rPr lang="en-GB" dirty="0"/>
              <a:t>Level 5 Bullets 11/15 Light</a:t>
            </a:r>
          </a:p>
          <a:p>
            <a:pPr lvl="5"/>
            <a:r>
              <a:rPr lang="en-GB" dirty="0"/>
              <a:t>Level 6 Secondary Bullets 11/15 Light</a:t>
            </a:r>
          </a:p>
        </p:txBody>
      </p:sp>
      <p:sp>
        <p:nvSpPr>
          <p:cNvPr id="10" name="Text Placeholder 9">
            <a:extLst>
              <a:ext uri="{FF2B5EF4-FFF2-40B4-BE49-F238E27FC236}">
                <a16:creationId xmlns:a16="http://schemas.microsoft.com/office/drawing/2014/main" id="{6FB5F319-7861-2343-A64E-8274E90293E8}"/>
              </a:ext>
            </a:extLst>
          </p:cNvPr>
          <p:cNvSpPr>
            <a:spLocks noGrp="1"/>
          </p:cNvSpPr>
          <p:nvPr>
            <p:ph type="body" sz="quarter" idx="14" hasCustomPrompt="1"/>
          </p:nvPr>
        </p:nvSpPr>
        <p:spPr>
          <a:xfrm>
            <a:off x="972000" y="1379951"/>
            <a:ext cx="3508242" cy="4680000"/>
          </a:xfrm>
        </p:spPr>
        <p:txBody>
          <a:bodyPr/>
          <a:lstStyle>
            <a:lvl1pPr>
              <a:defRPr b="0" i="0">
                <a:latin typeface="Montserrat Light" panose="00000400000000000000" pitchFamily="2" charset="0"/>
              </a:defRPr>
            </a:lvl1pPr>
            <a:lvl2pPr>
              <a:defRPr/>
            </a:lvl2pPr>
            <a:lvl3pPr>
              <a:defRPr/>
            </a:lvl3pPr>
            <a:lvl4pPr>
              <a:defRPr/>
            </a:lvl4pPr>
            <a:lvl5pPr>
              <a:defRPr spc="-80" baseline="0"/>
            </a:lvl5pPr>
            <a:lvl6pPr>
              <a:defRPr spc="-80" baseline="0"/>
            </a:lvl6pPr>
          </a:lstStyle>
          <a:p>
            <a:pPr lvl="0"/>
            <a:r>
              <a:rPr lang="en-GB" dirty="0"/>
              <a:t>Level 1 Bullets 18/24 Light</a:t>
            </a:r>
          </a:p>
          <a:p>
            <a:pPr lvl="1"/>
            <a:r>
              <a:rPr lang="en-GB" dirty="0"/>
              <a:t>Level 2 Secondary Bullets  18/24 Light</a:t>
            </a:r>
          </a:p>
          <a:p>
            <a:pPr lvl="2"/>
            <a:r>
              <a:rPr lang="en-GB" dirty="0"/>
              <a:t>Level 3 Bullets 14/18 Light</a:t>
            </a:r>
          </a:p>
          <a:p>
            <a:pPr lvl="3"/>
            <a:r>
              <a:rPr lang="en-GB" dirty="0"/>
              <a:t>Fourth level</a:t>
            </a:r>
          </a:p>
          <a:p>
            <a:pPr lvl="4"/>
            <a:r>
              <a:rPr lang="en-GB" dirty="0"/>
              <a:t>Level 5 Bullets 11/15 Light</a:t>
            </a:r>
          </a:p>
          <a:p>
            <a:pPr lvl="5"/>
            <a:r>
              <a:rPr lang="en-GB" dirty="0"/>
              <a:t>Level 6 Secondary Bullets 11/15 Light</a:t>
            </a:r>
          </a:p>
        </p:txBody>
      </p:sp>
      <p:sp>
        <p:nvSpPr>
          <p:cNvPr id="6" name="Footer Placeholder 5"/>
          <p:cNvSpPr>
            <a:spLocks noGrp="1"/>
          </p:cNvSpPr>
          <p:nvPr>
            <p:ph type="ftr" sz="quarter" idx="11"/>
          </p:nvPr>
        </p:nvSpPr>
        <p:spPr/>
        <p:txBody>
          <a:bodyPr/>
          <a:lstStyle/>
          <a:p>
            <a:r>
              <a:rPr lang="en-GB" smtClean="0"/>
              <a:t>Click Insert &gt; Header and Footer to edit this text</a:t>
            </a:r>
            <a:endParaRPr lang="en-GB"/>
          </a:p>
        </p:txBody>
      </p:sp>
      <p:sp>
        <p:nvSpPr>
          <p:cNvPr id="7" name="Slide Number Placeholder 6"/>
          <p:cNvSpPr>
            <a:spLocks noGrp="1"/>
          </p:cNvSpPr>
          <p:nvPr>
            <p:ph type="sldNum" sz="quarter" idx="12"/>
          </p:nvPr>
        </p:nvSpPr>
        <p:spPr/>
        <p:txBody>
          <a:bodyPr/>
          <a:lstStyle/>
          <a:p>
            <a:fld id="{B7D98634-0839-1247-8D2B-FEEA21DA0BC2}" type="slidenum">
              <a:rPr lang="en-GB" smtClean="0"/>
              <a:t>‹#›</a:t>
            </a:fld>
            <a:endParaRPr lang="en-GB"/>
          </a:p>
        </p:txBody>
      </p:sp>
      <p:sp>
        <p:nvSpPr>
          <p:cNvPr id="8" name="Text Placeholder 7">
            <a:extLst>
              <a:ext uri="{FF2B5EF4-FFF2-40B4-BE49-F238E27FC236}">
                <a16:creationId xmlns:a16="http://schemas.microsoft.com/office/drawing/2014/main" id="{66D2E666-5D1B-034A-A815-60EB46ABD8E3}"/>
              </a:ext>
            </a:extLst>
          </p:cNvPr>
          <p:cNvSpPr>
            <a:spLocks noGrp="1"/>
          </p:cNvSpPr>
          <p:nvPr>
            <p:ph type="body" sz="quarter" idx="13" hasCustomPrompt="1"/>
          </p:nvPr>
        </p:nvSpPr>
        <p:spPr>
          <a:xfrm>
            <a:off x="288925" y="241300"/>
            <a:ext cx="8280400" cy="719138"/>
          </a:xfrm>
        </p:spPr>
        <p:txBody>
          <a:bodyPr/>
          <a:lstStyle>
            <a:lvl1pPr marL="0" indent="0">
              <a:lnSpc>
                <a:spcPts val="2000"/>
              </a:lnSpc>
              <a:spcBef>
                <a:spcPts val="0"/>
              </a:spcBef>
              <a:buNone/>
              <a:defRPr lang="en-GB" sz="1600" b="0" i="0" kern="1200" spc="-50" baseline="0" dirty="0" smtClean="0">
                <a:solidFill>
                  <a:schemeClr val="tx1"/>
                </a:solidFill>
                <a:effectLst/>
                <a:latin typeface="Montserrat Medium" pitchFamily="2" charset="77"/>
                <a:ea typeface="+mj-ea"/>
                <a:cs typeface="+mj-cs"/>
              </a:defRPr>
            </a:lvl1pPr>
            <a:lvl2pPr marL="0" indent="0">
              <a:lnSpc>
                <a:spcPts val="2000"/>
              </a:lnSpc>
              <a:spcBef>
                <a:spcPts val="0"/>
              </a:spcBef>
              <a:buNone/>
              <a:tabLst/>
              <a:defRPr sz="1600"/>
            </a:lvl2pPr>
            <a:lvl3pPr marL="0" indent="0">
              <a:buNone/>
              <a:defRPr/>
            </a:lvl3pPr>
            <a:lvl4pPr marL="198000" indent="0">
              <a:buNone/>
              <a:defRPr/>
            </a:lvl4pPr>
            <a:lvl5pPr marL="0" indent="0">
              <a:buNone/>
              <a:defRPr/>
            </a:lvl5pPr>
          </a:lstStyle>
          <a:p>
            <a:pPr lvl="0"/>
            <a:r>
              <a:rPr lang="en-GB" dirty="0"/>
              <a:t>Slide Title</a:t>
            </a:r>
          </a:p>
          <a:p>
            <a:pPr lvl="1"/>
            <a:r>
              <a:rPr lang="en-GB" dirty="0"/>
              <a:t>Slide Subtitle</a:t>
            </a:r>
          </a:p>
        </p:txBody>
      </p:sp>
    </p:spTree>
    <p:extLst>
      <p:ext uri="{BB962C8B-B14F-4D97-AF65-F5344CB8AC3E}">
        <p14:creationId xmlns:p14="http://schemas.microsoft.com/office/powerpoint/2010/main" val="867870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 Ima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BCEF4E6-2CF0-2540-BEED-A33D756571B2}"/>
              </a:ext>
            </a:extLst>
          </p:cNvPr>
          <p:cNvSpPr>
            <a:spLocks noGrp="1"/>
          </p:cNvSpPr>
          <p:nvPr>
            <p:ph type="body" sz="quarter" idx="13" hasCustomPrompt="1"/>
          </p:nvPr>
        </p:nvSpPr>
        <p:spPr>
          <a:xfrm>
            <a:off x="288925" y="241300"/>
            <a:ext cx="8280400" cy="719138"/>
          </a:xfrm>
        </p:spPr>
        <p:txBody>
          <a:bodyPr/>
          <a:lstStyle>
            <a:lvl1pPr marL="0" indent="0">
              <a:lnSpc>
                <a:spcPts val="2000"/>
              </a:lnSpc>
              <a:spcBef>
                <a:spcPts val="0"/>
              </a:spcBef>
              <a:buNone/>
              <a:defRPr lang="en-GB" sz="1600" b="0" i="0" kern="1200" spc="-50" baseline="0" dirty="0" smtClean="0">
                <a:solidFill>
                  <a:schemeClr val="tx1"/>
                </a:solidFill>
                <a:effectLst/>
                <a:latin typeface="Montserrat Medium" pitchFamily="2" charset="77"/>
                <a:ea typeface="+mj-ea"/>
                <a:cs typeface="+mj-cs"/>
              </a:defRPr>
            </a:lvl1pPr>
            <a:lvl2pPr marL="0" indent="0">
              <a:lnSpc>
                <a:spcPts val="2000"/>
              </a:lnSpc>
              <a:spcBef>
                <a:spcPts val="0"/>
              </a:spcBef>
              <a:buNone/>
              <a:tabLst/>
              <a:defRPr sz="1600"/>
            </a:lvl2pPr>
            <a:lvl3pPr marL="0" indent="0">
              <a:buNone/>
              <a:defRPr/>
            </a:lvl3pPr>
            <a:lvl4pPr marL="198000" indent="0">
              <a:buNone/>
              <a:defRPr/>
            </a:lvl4pPr>
            <a:lvl5pPr marL="0" indent="0">
              <a:buNone/>
              <a:defRPr/>
            </a:lvl5pPr>
          </a:lstStyle>
          <a:p>
            <a:pPr lvl="0"/>
            <a:r>
              <a:rPr lang="en-GB" dirty="0"/>
              <a:t>Slide Title</a:t>
            </a:r>
          </a:p>
          <a:p>
            <a:pPr lvl="1"/>
            <a:r>
              <a:rPr lang="en-GB" dirty="0"/>
              <a:t>Slide Subtitle</a:t>
            </a:r>
          </a:p>
        </p:txBody>
      </p:sp>
      <p:sp>
        <p:nvSpPr>
          <p:cNvPr id="6" name="Footer Placeholder 5"/>
          <p:cNvSpPr>
            <a:spLocks noGrp="1"/>
          </p:cNvSpPr>
          <p:nvPr>
            <p:ph type="ftr" sz="quarter" idx="11"/>
          </p:nvPr>
        </p:nvSpPr>
        <p:spPr/>
        <p:txBody>
          <a:bodyPr/>
          <a:lstStyle/>
          <a:p>
            <a:r>
              <a:rPr lang="en-GB" smtClean="0"/>
              <a:t>Click Insert &gt; Header and Footer to edit this text</a:t>
            </a:r>
            <a:endParaRPr lang="en-GB" dirty="0"/>
          </a:p>
        </p:txBody>
      </p:sp>
      <p:sp>
        <p:nvSpPr>
          <p:cNvPr id="7" name="Slide Number Placeholder 6"/>
          <p:cNvSpPr>
            <a:spLocks noGrp="1"/>
          </p:cNvSpPr>
          <p:nvPr>
            <p:ph type="sldNum" sz="quarter" idx="12"/>
          </p:nvPr>
        </p:nvSpPr>
        <p:spPr/>
        <p:txBody>
          <a:bodyPr/>
          <a:lstStyle/>
          <a:p>
            <a:fld id="{B7D98634-0839-1247-8D2B-FEEA21DA0BC2}" type="slidenum">
              <a:rPr lang="en-GB" smtClean="0"/>
              <a:t>‹#›</a:t>
            </a:fld>
            <a:endParaRPr lang="en-GB"/>
          </a:p>
        </p:txBody>
      </p:sp>
      <p:sp>
        <p:nvSpPr>
          <p:cNvPr id="4" name="Text Placeholder 3">
            <a:extLst>
              <a:ext uri="{FF2B5EF4-FFF2-40B4-BE49-F238E27FC236}">
                <a16:creationId xmlns:a16="http://schemas.microsoft.com/office/drawing/2014/main" id="{9EAC8550-B23C-BE4C-BA2F-4EA403FB5F5B}"/>
              </a:ext>
            </a:extLst>
          </p:cNvPr>
          <p:cNvSpPr>
            <a:spLocks noGrp="1"/>
          </p:cNvSpPr>
          <p:nvPr>
            <p:ph type="body" sz="quarter" idx="14" hasCustomPrompt="1"/>
          </p:nvPr>
        </p:nvSpPr>
        <p:spPr>
          <a:xfrm>
            <a:off x="288925" y="1380031"/>
            <a:ext cx="4140200" cy="4680000"/>
          </a:xfrm>
        </p:spPr>
        <p:txBody>
          <a:bodyPr/>
          <a:lstStyle>
            <a:lvl1pPr marL="0" indent="0">
              <a:buNone/>
              <a:defRPr/>
            </a:lvl1pPr>
            <a:lvl2pPr marL="0" indent="0">
              <a:spcBef>
                <a:spcPts val="0"/>
              </a:spcBef>
              <a:buNone/>
              <a:tabLst/>
              <a:defRPr/>
            </a:lvl2pPr>
            <a:lvl3pPr marL="0" indent="0">
              <a:spcBef>
                <a:spcPts val="900"/>
              </a:spcBef>
              <a:buNone/>
              <a:defRPr b="0" i="0">
                <a:latin typeface="Montserrat Medium" pitchFamily="2" charset="77"/>
              </a:defRPr>
            </a:lvl3pPr>
            <a:lvl4pPr marL="0" indent="0">
              <a:buNone/>
              <a:tabLst/>
              <a:defRPr/>
            </a:lvl4pPr>
            <a:lvl5pPr marL="0" indent="0">
              <a:spcBef>
                <a:spcPts val="900"/>
              </a:spcBef>
              <a:buNone/>
              <a:defRPr b="0" i="0">
                <a:latin typeface="Montserrat Medium" pitchFamily="2" charset="77"/>
              </a:defRPr>
            </a:lvl5pPr>
            <a:lvl6pPr marL="0" indent="0">
              <a:buNone/>
              <a:defRPr b="0" i="0">
                <a:latin typeface="Montserrat Light" panose="00000400000000000000" pitchFamily="2" charset="0"/>
              </a:defRPr>
            </a:lvl6pPr>
          </a:lstStyle>
          <a:p>
            <a:pPr lvl="0"/>
            <a:r>
              <a:rPr lang="en-GB" dirty="0"/>
              <a:t>Level 1 Headline 18/24 Medium</a:t>
            </a:r>
          </a:p>
          <a:p>
            <a:pPr lvl="1"/>
            <a:r>
              <a:rPr lang="en-GB" dirty="0"/>
              <a:t>Level 2 Body Copy 18/24 Light</a:t>
            </a:r>
          </a:p>
          <a:p>
            <a:pPr lvl="2"/>
            <a:r>
              <a:rPr lang="en-GB" dirty="0"/>
              <a:t>Level 3 Headline 14/18 Medium</a:t>
            </a:r>
          </a:p>
          <a:p>
            <a:pPr lvl="3"/>
            <a:r>
              <a:rPr lang="en-GB" dirty="0"/>
              <a:t>Level 4 Body Copy 14/18 Light</a:t>
            </a:r>
          </a:p>
          <a:p>
            <a:pPr lvl="4"/>
            <a:r>
              <a:rPr lang="en-GB" dirty="0"/>
              <a:t>Level 5 Headline 11/15 Medium</a:t>
            </a:r>
          </a:p>
          <a:p>
            <a:pPr lvl="5"/>
            <a:r>
              <a:rPr lang="en-GB" dirty="0"/>
              <a:t>Level 6 Body Copy 11/15 Light</a:t>
            </a:r>
          </a:p>
        </p:txBody>
      </p:sp>
      <p:sp>
        <p:nvSpPr>
          <p:cNvPr id="9" name="Picture Placeholder 8">
            <a:extLst>
              <a:ext uri="{FF2B5EF4-FFF2-40B4-BE49-F238E27FC236}">
                <a16:creationId xmlns:a16="http://schemas.microsoft.com/office/drawing/2014/main" id="{94054D66-0EE7-0B40-A894-40846278A571}"/>
              </a:ext>
            </a:extLst>
          </p:cNvPr>
          <p:cNvSpPr>
            <a:spLocks noGrp="1"/>
          </p:cNvSpPr>
          <p:nvPr>
            <p:ph type="pic" sz="quarter" idx="15"/>
          </p:nvPr>
        </p:nvSpPr>
        <p:spPr>
          <a:xfrm>
            <a:off x="4643998" y="1062000"/>
            <a:ext cx="4215600" cy="5248800"/>
          </a:xfrm>
          <a:solidFill>
            <a:schemeClr val="bg2"/>
          </a:solidFill>
        </p:spPr>
        <p:txBody>
          <a:bodyPr wrap="none" bIns="720000" anchor="ctr"/>
          <a:lstStyle>
            <a:lvl1pPr marL="0" indent="0" algn="ctr">
              <a:buNone/>
              <a:defRPr b="0" i="0">
                <a:latin typeface="Montserrat Light" panose="00000400000000000000" pitchFamily="2" charset="0"/>
              </a:defRPr>
            </a:lvl1pPr>
          </a:lstStyle>
          <a:p>
            <a:r>
              <a:rPr lang="en-US" smtClean="0"/>
              <a:t>Click icon to add picture</a:t>
            </a:r>
            <a:endParaRPr lang="en-GB" dirty="0"/>
          </a:p>
        </p:txBody>
      </p:sp>
      <p:cxnSp>
        <p:nvCxnSpPr>
          <p:cNvPr id="10" name="Straight Connector 9">
            <a:extLst>
              <a:ext uri="{FF2B5EF4-FFF2-40B4-BE49-F238E27FC236}">
                <a16:creationId xmlns:a16="http://schemas.microsoft.com/office/drawing/2014/main" id="{CD90611C-29E9-F245-8A74-7D8767A433FA}"/>
              </a:ext>
            </a:extLst>
          </p:cNvPr>
          <p:cNvCxnSpPr/>
          <p:nvPr userDrawn="1"/>
        </p:nvCxnSpPr>
        <p:spPr>
          <a:xfrm>
            <a:off x="289255" y="6315559"/>
            <a:ext cx="8568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013695-F81D-3B42-A691-1E0CC1F24C0A}"/>
              </a:ext>
            </a:extLst>
          </p:cNvPr>
          <p:cNvCxnSpPr/>
          <p:nvPr userDrawn="1"/>
        </p:nvCxnSpPr>
        <p:spPr>
          <a:xfrm>
            <a:off x="289255" y="1053884"/>
            <a:ext cx="85680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472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 Whit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058BCD8-56B9-A043-9F31-A7A870B443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9871" y="811027"/>
            <a:ext cx="7470000" cy="7470000"/>
          </a:xfrm>
          <a:prstGeom prst="rect">
            <a:avLst/>
          </a:prstGeom>
        </p:spPr>
      </p:pic>
      <p:sp>
        <p:nvSpPr>
          <p:cNvPr id="2" name="Title 1"/>
          <p:cNvSpPr>
            <a:spLocks noGrp="1"/>
          </p:cNvSpPr>
          <p:nvPr>
            <p:ph type="ctrTitle" hasCustomPrompt="1"/>
          </p:nvPr>
        </p:nvSpPr>
        <p:spPr>
          <a:xfrm>
            <a:off x="1023375" y="1084223"/>
            <a:ext cx="7848000" cy="1800000"/>
          </a:xfrm>
        </p:spPr>
        <p:txBody>
          <a:bodyPr anchor="b"/>
          <a:lstStyle>
            <a:lvl1pPr algn="l">
              <a:lnSpc>
                <a:spcPts val="3000"/>
              </a:lnSpc>
              <a:defRPr sz="3600" b="0" i="0" spc="-60" baseline="0">
                <a:latin typeface="Montserrat Medium" pitchFamily="2" charset="77"/>
              </a:defRPr>
            </a:lvl1pPr>
          </a:lstStyle>
          <a:p>
            <a:r>
              <a:rPr lang="en-GB" dirty="0"/>
              <a:t>Presentation Title</a:t>
            </a:r>
          </a:p>
        </p:txBody>
      </p:sp>
      <p:sp>
        <p:nvSpPr>
          <p:cNvPr id="3" name="Subtitle 2"/>
          <p:cNvSpPr>
            <a:spLocks noGrp="1"/>
          </p:cNvSpPr>
          <p:nvPr>
            <p:ph type="subTitle" idx="1" hasCustomPrompt="1"/>
          </p:nvPr>
        </p:nvSpPr>
        <p:spPr>
          <a:xfrm>
            <a:off x="1023375" y="2890274"/>
            <a:ext cx="7848000" cy="720000"/>
          </a:xfrm>
        </p:spPr>
        <p:txBody>
          <a:bodyPr/>
          <a:lstStyle>
            <a:lvl1pPr marL="0" marR="0" indent="0" algn="l" defTabSz="914400" rtl="0" eaLnBrk="1" fontAlgn="auto" latinLnBrk="0" hangingPunct="1">
              <a:lnSpc>
                <a:spcPts val="3200"/>
              </a:lnSpc>
              <a:spcBef>
                <a:spcPts val="0"/>
              </a:spcBef>
              <a:spcAft>
                <a:spcPts val="0"/>
              </a:spcAft>
              <a:buClr>
                <a:schemeClr val="accent1"/>
              </a:buClr>
              <a:buSzPct val="90000"/>
              <a:buFont typeface="Montserrat" pitchFamily="2" charset="0"/>
              <a:buNone/>
              <a:tabLst/>
              <a:defRPr sz="2600" b="0" i="0" spc="-110" baseline="0">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3200"/>
              </a:lnSpc>
              <a:spcBef>
                <a:spcPts val="0"/>
              </a:spcBef>
              <a:spcAft>
                <a:spcPts val="0"/>
              </a:spcAft>
              <a:buClr>
                <a:schemeClr val="accent1"/>
              </a:buClr>
              <a:buSzPct val="90000"/>
              <a:buFont typeface="Montserrat" pitchFamily="2" charset="0"/>
              <a:buNone/>
              <a:tabLst/>
              <a:defRPr/>
            </a:pPr>
            <a:r>
              <a:rPr lang="en-GB" dirty="0"/>
              <a:t>Presentation Subtitle</a:t>
            </a:r>
          </a:p>
        </p:txBody>
      </p:sp>
      <p:sp>
        <p:nvSpPr>
          <p:cNvPr id="10" name="Date Placeholder 3">
            <a:extLst>
              <a:ext uri="{FF2B5EF4-FFF2-40B4-BE49-F238E27FC236}">
                <a16:creationId xmlns:a16="http://schemas.microsoft.com/office/drawing/2014/main" id="{D2CF19BB-E48F-4D48-A209-3A64F05A207C}"/>
              </a:ext>
            </a:extLst>
          </p:cNvPr>
          <p:cNvSpPr>
            <a:spLocks noGrp="1"/>
          </p:cNvSpPr>
          <p:nvPr>
            <p:ph type="dt" sz="half" idx="2"/>
          </p:nvPr>
        </p:nvSpPr>
        <p:spPr>
          <a:xfrm>
            <a:off x="1022400" y="3747783"/>
            <a:ext cx="3600000" cy="360000"/>
          </a:xfrm>
          <a:prstGeom prst="rect">
            <a:avLst/>
          </a:prstGeom>
        </p:spPr>
        <p:txBody>
          <a:bodyPr vert="horz" lIns="0" tIns="0" rIns="0" bIns="0" rtlCol="0" anchor="ctr"/>
          <a:lstStyle>
            <a:lvl1pPr algn="l">
              <a:lnSpc>
                <a:spcPts val="2400"/>
              </a:lnSpc>
              <a:defRPr sz="1600" b="0" i="0">
                <a:solidFill>
                  <a:schemeClr val="tx1"/>
                </a:solidFill>
                <a:latin typeface="Montserrat Light" panose="00000400000000000000" pitchFamily="2" charset="0"/>
              </a:defRPr>
            </a:lvl1pPr>
          </a:lstStyle>
          <a:p>
            <a:endParaRPr lang="en-GB" dirty="0"/>
          </a:p>
        </p:txBody>
      </p:sp>
      <p:pic>
        <p:nvPicPr>
          <p:cNvPr id="11" name="Picture 10">
            <a:extLst>
              <a:ext uri="{FF2B5EF4-FFF2-40B4-BE49-F238E27FC236}">
                <a16:creationId xmlns:a16="http://schemas.microsoft.com/office/drawing/2014/main" id="{8C1C756D-809F-2942-BF75-940C043DD0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94008" y="293228"/>
            <a:ext cx="1861200" cy="318700"/>
          </a:xfrm>
          <a:prstGeom prst="rect">
            <a:avLst/>
          </a:prstGeom>
        </p:spPr>
      </p:pic>
    </p:spTree>
    <p:extLst>
      <p:ext uri="{BB962C8B-B14F-4D97-AF65-F5344CB8AC3E}">
        <p14:creationId xmlns:p14="http://schemas.microsoft.com/office/powerpoint/2010/main" val="1027639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 slide + Ima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BCEF4E6-2CF0-2540-BEED-A33D756571B2}"/>
              </a:ext>
            </a:extLst>
          </p:cNvPr>
          <p:cNvSpPr>
            <a:spLocks noGrp="1"/>
          </p:cNvSpPr>
          <p:nvPr>
            <p:ph type="body" sz="quarter" idx="13" hasCustomPrompt="1"/>
          </p:nvPr>
        </p:nvSpPr>
        <p:spPr>
          <a:xfrm>
            <a:off x="288925" y="241300"/>
            <a:ext cx="8280400" cy="719138"/>
          </a:xfrm>
        </p:spPr>
        <p:txBody>
          <a:bodyPr/>
          <a:lstStyle>
            <a:lvl1pPr marL="0" indent="0">
              <a:lnSpc>
                <a:spcPts val="2000"/>
              </a:lnSpc>
              <a:spcBef>
                <a:spcPts val="0"/>
              </a:spcBef>
              <a:buNone/>
              <a:defRPr lang="en-GB" sz="1600" b="0" i="0" kern="1200" spc="-50" baseline="0" dirty="0" smtClean="0">
                <a:solidFill>
                  <a:schemeClr val="tx1"/>
                </a:solidFill>
                <a:effectLst/>
                <a:latin typeface="Montserrat Medium" pitchFamily="2" charset="77"/>
                <a:ea typeface="+mj-ea"/>
                <a:cs typeface="+mj-cs"/>
              </a:defRPr>
            </a:lvl1pPr>
            <a:lvl2pPr marL="0" indent="0">
              <a:lnSpc>
                <a:spcPts val="2000"/>
              </a:lnSpc>
              <a:spcBef>
                <a:spcPts val="0"/>
              </a:spcBef>
              <a:buNone/>
              <a:tabLst/>
              <a:defRPr sz="1600"/>
            </a:lvl2pPr>
            <a:lvl3pPr marL="0" indent="0">
              <a:buNone/>
              <a:defRPr/>
            </a:lvl3pPr>
            <a:lvl4pPr marL="198000" indent="0">
              <a:buNone/>
              <a:defRPr/>
            </a:lvl4pPr>
            <a:lvl5pPr marL="0" indent="0">
              <a:buNone/>
              <a:defRPr/>
            </a:lvl5pPr>
          </a:lstStyle>
          <a:p>
            <a:pPr lvl="0"/>
            <a:r>
              <a:rPr lang="en-GB" dirty="0"/>
              <a:t>Slide Title</a:t>
            </a:r>
          </a:p>
          <a:p>
            <a:pPr lvl="1"/>
            <a:r>
              <a:rPr lang="en-GB" dirty="0"/>
              <a:t>Slide Subtitle</a:t>
            </a:r>
          </a:p>
        </p:txBody>
      </p:sp>
      <p:sp>
        <p:nvSpPr>
          <p:cNvPr id="6" name="Footer Placeholder 5"/>
          <p:cNvSpPr>
            <a:spLocks noGrp="1"/>
          </p:cNvSpPr>
          <p:nvPr>
            <p:ph type="ftr" sz="quarter" idx="11"/>
          </p:nvPr>
        </p:nvSpPr>
        <p:spPr/>
        <p:txBody>
          <a:bodyPr/>
          <a:lstStyle/>
          <a:p>
            <a:r>
              <a:rPr lang="en-GB" smtClean="0"/>
              <a:t>Click Insert &gt; Header and Footer to edit this text</a:t>
            </a:r>
            <a:endParaRPr lang="en-GB" dirty="0"/>
          </a:p>
        </p:txBody>
      </p:sp>
      <p:sp>
        <p:nvSpPr>
          <p:cNvPr id="7" name="Slide Number Placeholder 6"/>
          <p:cNvSpPr>
            <a:spLocks noGrp="1"/>
          </p:cNvSpPr>
          <p:nvPr>
            <p:ph type="sldNum" sz="quarter" idx="12"/>
          </p:nvPr>
        </p:nvSpPr>
        <p:spPr/>
        <p:txBody>
          <a:bodyPr/>
          <a:lstStyle/>
          <a:p>
            <a:fld id="{B7D98634-0839-1247-8D2B-FEEA21DA0BC2}" type="slidenum">
              <a:rPr lang="en-GB" smtClean="0"/>
              <a:t>‹#›</a:t>
            </a:fld>
            <a:endParaRPr lang="en-GB"/>
          </a:p>
        </p:txBody>
      </p:sp>
      <p:sp>
        <p:nvSpPr>
          <p:cNvPr id="9" name="Picture Placeholder 8">
            <a:extLst>
              <a:ext uri="{FF2B5EF4-FFF2-40B4-BE49-F238E27FC236}">
                <a16:creationId xmlns:a16="http://schemas.microsoft.com/office/drawing/2014/main" id="{94054D66-0EE7-0B40-A894-40846278A571}"/>
              </a:ext>
            </a:extLst>
          </p:cNvPr>
          <p:cNvSpPr>
            <a:spLocks noGrp="1"/>
          </p:cNvSpPr>
          <p:nvPr>
            <p:ph type="pic" sz="quarter" idx="15"/>
          </p:nvPr>
        </p:nvSpPr>
        <p:spPr>
          <a:xfrm>
            <a:off x="4643998" y="1062000"/>
            <a:ext cx="4215600" cy="5248800"/>
          </a:xfrm>
          <a:solidFill>
            <a:schemeClr val="bg2"/>
          </a:solidFill>
        </p:spPr>
        <p:txBody>
          <a:bodyPr wrap="none" bIns="720000" anchor="ctr"/>
          <a:lstStyle>
            <a:lvl1pPr marL="0" indent="0" algn="ctr">
              <a:buNone/>
              <a:defRPr b="0" i="0">
                <a:latin typeface="Montserrat Light" panose="00000400000000000000" pitchFamily="2" charset="0"/>
              </a:defRPr>
            </a:lvl1pPr>
          </a:lstStyle>
          <a:p>
            <a:r>
              <a:rPr lang="en-US" smtClean="0"/>
              <a:t>Click icon to add picture</a:t>
            </a:r>
            <a:endParaRPr lang="en-GB" dirty="0"/>
          </a:p>
        </p:txBody>
      </p:sp>
      <p:cxnSp>
        <p:nvCxnSpPr>
          <p:cNvPr id="10" name="Straight Connector 9">
            <a:extLst>
              <a:ext uri="{FF2B5EF4-FFF2-40B4-BE49-F238E27FC236}">
                <a16:creationId xmlns:a16="http://schemas.microsoft.com/office/drawing/2014/main" id="{63FFAB99-8F77-5448-8A63-9C69310D1CFA}"/>
              </a:ext>
            </a:extLst>
          </p:cNvPr>
          <p:cNvCxnSpPr/>
          <p:nvPr userDrawn="1"/>
        </p:nvCxnSpPr>
        <p:spPr>
          <a:xfrm>
            <a:off x="289255" y="6315559"/>
            <a:ext cx="8568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FBB99EA-BB10-4D42-88E9-CF0257F4631B}"/>
              </a:ext>
            </a:extLst>
          </p:cNvPr>
          <p:cNvCxnSpPr/>
          <p:nvPr userDrawn="1"/>
        </p:nvCxnSpPr>
        <p:spPr>
          <a:xfrm>
            <a:off x="289255" y="1053884"/>
            <a:ext cx="8568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87D7DCE1-C92E-FE48-B7FA-DC02C8EA274F}"/>
              </a:ext>
            </a:extLst>
          </p:cNvPr>
          <p:cNvSpPr>
            <a:spLocks noGrp="1"/>
          </p:cNvSpPr>
          <p:nvPr>
            <p:ph type="body" sz="quarter" idx="16" hasCustomPrompt="1"/>
          </p:nvPr>
        </p:nvSpPr>
        <p:spPr>
          <a:xfrm>
            <a:off x="288000" y="1378800"/>
            <a:ext cx="4140000" cy="4680000"/>
          </a:xfrm>
        </p:spPr>
        <p:txBody>
          <a:bodyPr/>
          <a:lstStyle>
            <a:lvl1pPr>
              <a:defRPr b="0" i="0">
                <a:latin typeface="Montserrat Light" panose="00000400000000000000" pitchFamily="2" charset="0"/>
              </a:defRPr>
            </a:lvl1pPr>
            <a:lvl2pPr>
              <a:defRPr/>
            </a:lvl2pPr>
            <a:lvl3pPr>
              <a:defRPr/>
            </a:lvl3pPr>
            <a:lvl4pPr>
              <a:defRPr/>
            </a:lvl4pPr>
            <a:lvl5pPr>
              <a:defRPr/>
            </a:lvl5pPr>
            <a:lvl6pPr>
              <a:defRPr/>
            </a:lvl6pPr>
          </a:lstStyle>
          <a:p>
            <a:pPr lvl="0"/>
            <a:r>
              <a:rPr lang="en-GB" dirty="0"/>
              <a:t>Level 1 Bullets 18/24 Light</a:t>
            </a:r>
          </a:p>
          <a:p>
            <a:pPr lvl="1"/>
            <a:r>
              <a:rPr lang="en-GB" dirty="0"/>
              <a:t>Level 2 Secondary Bullets 18/24 Light</a:t>
            </a:r>
          </a:p>
          <a:p>
            <a:pPr lvl="2"/>
            <a:r>
              <a:rPr lang="en-GB" dirty="0"/>
              <a:t>Level 3 Bullets 14/18 Light</a:t>
            </a:r>
          </a:p>
          <a:p>
            <a:pPr lvl="3"/>
            <a:r>
              <a:rPr lang="en-GB" dirty="0"/>
              <a:t>Level 4 Secondary Bullets 14/18 Light</a:t>
            </a:r>
          </a:p>
          <a:p>
            <a:pPr lvl="4"/>
            <a:r>
              <a:rPr lang="en-GB" dirty="0"/>
              <a:t>Level 5 Bullets 11/15 Light</a:t>
            </a:r>
          </a:p>
          <a:p>
            <a:pPr lvl="5"/>
            <a:r>
              <a:rPr lang="en-GB" dirty="0"/>
              <a:t>Level 6 Secondary Bullets 11/15 Light</a:t>
            </a:r>
          </a:p>
        </p:txBody>
      </p:sp>
    </p:spTree>
    <p:extLst>
      <p:ext uri="{BB962C8B-B14F-4D97-AF65-F5344CB8AC3E}">
        <p14:creationId xmlns:p14="http://schemas.microsoft.com/office/powerpoint/2010/main" val="2009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wo images +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BCEF4E6-2CF0-2540-BEED-A33D756571B2}"/>
              </a:ext>
            </a:extLst>
          </p:cNvPr>
          <p:cNvSpPr>
            <a:spLocks noGrp="1"/>
          </p:cNvSpPr>
          <p:nvPr>
            <p:ph type="body" sz="quarter" idx="13" hasCustomPrompt="1"/>
          </p:nvPr>
        </p:nvSpPr>
        <p:spPr>
          <a:xfrm>
            <a:off x="288925" y="241300"/>
            <a:ext cx="8280400" cy="719138"/>
          </a:xfrm>
        </p:spPr>
        <p:txBody>
          <a:bodyPr/>
          <a:lstStyle>
            <a:lvl1pPr marL="0" indent="0">
              <a:lnSpc>
                <a:spcPts val="2000"/>
              </a:lnSpc>
              <a:spcBef>
                <a:spcPts val="0"/>
              </a:spcBef>
              <a:buNone/>
              <a:defRPr lang="en-GB" sz="1600" b="0" i="0" kern="1200" spc="-50" baseline="0" dirty="0" smtClean="0">
                <a:solidFill>
                  <a:schemeClr val="tx1"/>
                </a:solidFill>
                <a:effectLst/>
                <a:latin typeface="Montserrat Medium" pitchFamily="2" charset="77"/>
                <a:ea typeface="+mj-ea"/>
                <a:cs typeface="+mj-cs"/>
              </a:defRPr>
            </a:lvl1pPr>
            <a:lvl2pPr marL="0" indent="0">
              <a:lnSpc>
                <a:spcPts val="2000"/>
              </a:lnSpc>
              <a:spcBef>
                <a:spcPts val="0"/>
              </a:spcBef>
              <a:buNone/>
              <a:tabLst/>
              <a:defRPr sz="1600"/>
            </a:lvl2pPr>
            <a:lvl3pPr marL="0" indent="0">
              <a:buNone/>
              <a:defRPr/>
            </a:lvl3pPr>
            <a:lvl4pPr marL="198000" indent="0">
              <a:buNone/>
              <a:defRPr/>
            </a:lvl4pPr>
            <a:lvl5pPr marL="0" indent="0">
              <a:buNone/>
              <a:defRPr/>
            </a:lvl5pPr>
          </a:lstStyle>
          <a:p>
            <a:pPr lvl="0"/>
            <a:r>
              <a:rPr lang="en-GB" dirty="0"/>
              <a:t>Slide Title</a:t>
            </a:r>
          </a:p>
          <a:p>
            <a:pPr lvl="1"/>
            <a:r>
              <a:rPr lang="en-GB" dirty="0"/>
              <a:t>Slide Subtitle</a:t>
            </a:r>
          </a:p>
        </p:txBody>
      </p:sp>
      <p:sp>
        <p:nvSpPr>
          <p:cNvPr id="6" name="Footer Placeholder 5"/>
          <p:cNvSpPr>
            <a:spLocks noGrp="1"/>
          </p:cNvSpPr>
          <p:nvPr>
            <p:ph type="ftr" sz="quarter" idx="11"/>
          </p:nvPr>
        </p:nvSpPr>
        <p:spPr/>
        <p:txBody>
          <a:bodyPr/>
          <a:lstStyle/>
          <a:p>
            <a:r>
              <a:rPr lang="en-GB" smtClean="0"/>
              <a:t>Click Insert &gt; Header and Footer to edit this text</a:t>
            </a:r>
            <a:endParaRPr lang="en-GB" dirty="0"/>
          </a:p>
        </p:txBody>
      </p:sp>
      <p:sp>
        <p:nvSpPr>
          <p:cNvPr id="7" name="Slide Number Placeholder 6"/>
          <p:cNvSpPr>
            <a:spLocks noGrp="1"/>
          </p:cNvSpPr>
          <p:nvPr>
            <p:ph type="sldNum" sz="quarter" idx="12"/>
          </p:nvPr>
        </p:nvSpPr>
        <p:spPr>
          <a:xfrm>
            <a:off x="8569530" y="244049"/>
            <a:ext cx="287725" cy="189404"/>
          </a:xfrm>
        </p:spPr>
        <p:txBody>
          <a:bodyPr/>
          <a:lstStyle/>
          <a:p>
            <a:fld id="{B7D98634-0839-1247-8D2B-FEEA21DA0BC2}" type="slidenum">
              <a:rPr lang="en-GB" smtClean="0"/>
              <a:t>‹#›</a:t>
            </a:fld>
            <a:endParaRPr lang="en-GB"/>
          </a:p>
        </p:txBody>
      </p:sp>
      <p:pic>
        <p:nvPicPr>
          <p:cNvPr id="10" name="Picture 9">
            <a:extLst>
              <a:ext uri="{FF2B5EF4-FFF2-40B4-BE49-F238E27FC236}">
                <a16:creationId xmlns:a16="http://schemas.microsoft.com/office/drawing/2014/main" id="{D8552AB5-2221-8B46-A097-738782A0CC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24" y="6423875"/>
            <a:ext cx="1004400" cy="171987"/>
          </a:xfrm>
          <a:prstGeom prst="rect">
            <a:avLst/>
          </a:prstGeom>
        </p:spPr>
      </p:pic>
      <p:sp>
        <p:nvSpPr>
          <p:cNvPr id="12" name="Picture Placeholder 8">
            <a:extLst>
              <a:ext uri="{FF2B5EF4-FFF2-40B4-BE49-F238E27FC236}">
                <a16:creationId xmlns:a16="http://schemas.microsoft.com/office/drawing/2014/main" id="{0270DC4D-7471-1E48-BBCE-CD9D3F36DFB7}"/>
              </a:ext>
            </a:extLst>
          </p:cNvPr>
          <p:cNvSpPr>
            <a:spLocks noGrp="1"/>
          </p:cNvSpPr>
          <p:nvPr>
            <p:ph type="pic" sz="quarter" idx="16"/>
          </p:nvPr>
        </p:nvSpPr>
        <p:spPr>
          <a:xfrm>
            <a:off x="288923" y="1062000"/>
            <a:ext cx="4212001" cy="3463199"/>
          </a:xfrm>
          <a:solidFill>
            <a:schemeClr val="bg2"/>
          </a:solidFill>
        </p:spPr>
        <p:txBody>
          <a:bodyPr wrap="none" bIns="720000" anchor="ctr"/>
          <a:lstStyle>
            <a:lvl1pPr marL="0" indent="0" algn="ctr">
              <a:buNone/>
              <a:defRPr b="0" i="0">
                <a:latin typeface="Montserrat Light" panose="00000400000000000000" pitchFamily="2" charset="0"/>
              </a:defRPr>
            </a:lvl1pPr>
          </a:lstStyle>
          <a:p>
            <a:r>
              <a:rPr lang="en-US" smtClean="0"/>
              <a:t>Click icon to add picture</a:t>
            </a:r>
            <a:endParaRPr lang="en-GB" dirty="0"/>
          </a:p>
        </p:txBody>
      </p:sp>
      <p:cxnSp>
        <p:nvCxnSpPr>
          <p:cNvPr id="11" name="Straight Connector 10">
            <a:extLst>
              <a:ext uri="{FF2B5EF4-FFF2-40B4-BE49-F238E27FC236}">
                <a16:creationId xmlns:a16="http://schemas.microsoft.com/office/drawing/2014/main" id="{3B87FC64-0242-E24E-A3AD-7DFD6D9C04F2}"/>
              </a:ext>
            </a:extLst>
          </p:cNvPr>
          <p:cNvCxnSpPr>
            <a:cxnSpLocks/>
          </p:cNvCxnSpPr>
          <p:nvPr userDrawn="1"/>
        </p:nvCxnSpPr>
        <p:spPr>
          <a:xfrm>
            <a:off x="289255" y="1053884"/>
            <a:ext cx="4212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FB15515-0636-D340-A3DB-EC5075761804}"/>
              </a:ext>
            </a:extLst>
          </p:cNvPr>
          <p:cNvCxnSpPr>
            <a:cxnSpLocks/>
          </p:cNvCxnSpPr>
          <p:nvPr userDrawn="1"/>
        </p:nvCxnSpPr>
        <p:spPr>
          <a:xfrm>
            <a:off x="289255" y="4529971"/>
            <a:ext cx="421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BDAF2682-F345-7747-9457-78FBCBC5BEDF}"/>
              </a:ext>
            </a:extLst>
          </p:cNvPr>
          <p:cNvSpPr>
            <a:spLocks noGrp="1"/>
          </p:cNvSpPr>
          <p:nvPr>
            <p:ph type="body" sz="quarter" idx="17" hasCustomPrompt="1"/>
          </p:nvPr>
        </p:nvSpPr>
        <p:spPr>
          <a:xfrm>
            <a:off x="287999" y="4680000"/>
            <a:ext cx="4212925" cy="1573200"/>
          </a:xfrm>
        </p:spPr>
        <p:txBody>
          <a:bodyPr/>
          <a:lstStyle>
            <a:lvl1pPr marL="0" indent="0">
              <a:lnSpc>
                <a:spcPts val="1500"/>
              </a:lnSpc>
              <a:spcBef>
                <a:spcPts val="0"/>
              </a:spcBef>
              <a:buNone/>
              <a:defRPr sz="1100"/>
            </a:lvl1pPr>
            <a:lvl2pPr marL="0" indent="0">
              <a:lnSpc>
                <a:spcPts val="1500"/>
              </a:lnSpc>
              <a:spcBef>
                <a:spcPts val="0"/>
              </a:spcBef>
              <a:buNone/>
              <a:defRPr sz="1100"/>
            </a:lvl2pPr>
            <a:lvl3pPr marL="0" indent="0">
              <a:lnSpc>
                <a:spcPts val="1500"/>
              </a:lnSpc>
              <a:buNone/>
              <a:defRPr sz="1100"/>
            </a:lvl3pPr>
            <a:lvl4pPr marL="198000" indent="0">
              <a:lnSpc>
                <a:spcPts val="1500"/>
              </a:lnSpc>
              <a:buNone/>
              <a:defRPr sz="1100"/>
            </a:lvl4pPr>
            <a:lvl5pPr marL="0" indent="0">
              <a:lnSpc>
                <a:spcPts val="1500"/>
              </a:lnSpc>
              <a:buNone/>
              <a:defRPr sz="1100"/>
            </a:lvl5pPr>
          </a:lstStyle>
          <a:p>
            <a:pPr lvl="0"/>
            <a:r>
              <a:rPr lang="en-GB" dirty="0"/>
              <a:t>Level 1 Headline 11/15 Medium</a:t>
            </a:r>
          </a:p>
          <a:p>
            <a:pPr lvl="1"/>
            <a:r>
              <a:rPr lang="en-GB" dirty="0"/>
              <a:t>Level 2 Body Copy 11/15 Light</a:t>
            </a:r>
          </a:p>
        </p:txBody>
      </p:sp>
      <p:sp>
        <p:nvSpPr>
          <p:cNvPr id="19" name="Picture Placeholder 8">
            <a:extLst>
              <a:ext uri="{FF2B5EF4-FFF2-40B4-BE49-F238E27FC236}">
                <a16:creationId xmlns:a16="http://schemas.microsoft.com/office/drawing/2014/main" id="{B9AEB329-62B0-4F4D-9662-12F508B1F5D4}"/>
              </a:ext>
            </a:extLst>
          </p:cNvPr>
          <p:cNvSpPr>
            <a:spLocks noGrp="1"/>
          </p:cNvSpPr>
          <p:nvPr>
            <p:ph type="pic" sz="quarter" idx="18"/>
          </p:nvPr>
        </p:nvSpPr>
        <p:spPr>
          <a:xfrm>
            <a:off x="4645255" y="1062000"/>
            <a:ext cx="4212000" cy="3463199"/>
          </a:xfrm>
          <a:solidFill>
            <a:schemeClr val="bg2"/>
          </a:solidFill>
        </p:spPr>
        <p:txBody>
          <a:bodyPr wrap="none" bIns="720000" anchor="ctr"/>
          <a:lstStyle>
            <a:lvl1pPr marL="0" indent="0" algn="ctr">
              <a:buNone/>
              <a:defRPr b="0" i="0">
                <a:latin typeface="Montserrat Light" panose="00000400000000000000" pitchFamily="2" charset="0"/>
              </a:defRPr>
            </a:lvl1pPr>
          </a:lstStyle>
          <a:p>
            <a:r>
              <a:rPr lang="en-US" smtClean="0"/>
              <a:t>Click icon to add picture</a:t>
            </a:r>
            <a:endParaRPr lang="en-GB" dirty="0"/>
          </a:p>
        </p:txBody>
      </p:sp>
      <p:cxnSp>
        <p:nvCxnSpPr>
          <p:cNvPr id="20" name="Straight Connector 19">
            <a:extLst>
              <a:ext uri="{FF2B5EF4-FFF2-40B4-BE49-F238E27FC236}">
                <a16:creationId xmlns:a16="http://schemas.microsoft.com/office/drawing/2014/main" id="{E7688720-2A02-FA4D-B18D-D1E61DEE81A9}"/>
              </a:ext>
            </a:extLst>
          </p:cNvPr>
          <p:cNvCxnSpPr>
            <a:cxnSpLocks/>
          </p:cNvCxnSpPr>
          <p:nvPr userDrawn="1"/>
        </p:nvCxnSpPr>
        <p:spPr>
          <a:xfrm>
            <a:off x="4645255" y="1053884"/>
            <a:ext cx="4212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E99C93-3408-234B-9F3E-186D862884E4}"/>
              </a:ext>
            </a:extLst>
          </p:cNvPr>
          <p:cNvCxnSpPr>
            <a:cxnSpLocks/>
          </p:cNvCxnSpPr>
          <p:nvPr userDrawn="1"/>
        </p:nvCxnSpPr>
        <p:spPr>
          <a:xfrm>
            <a:off x="4645255" y="4529971"/>
            <a:ext cx="421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Text Placeholder 17">
            <a:extLst>
              <a:ext uri="{FF2B5EF4-FFF2-40B4-BE49-F238E27FC236}">
                <a16:creationId xmlns:a16="http://schemas.microsoft.com/office/drawing/2014/main" id="{646F3892-F09F-444C-AA68-B0E05C8C256A}"/>
              </a:ext>
            </a:extLst>
          </p:cNvPr>
          <p:cNvSpPr>
            <a:spLocks noGrp="1"/>
          </p:cNvSpPr>
          <p:nvPr>
            <p:ph type="body" sz="quarter" idx="19" hasCustomPrompt="1"/>
          </p:nvPr>
        </p:nvSpPr>
        <p:spPr>
          <a:xfrm>
            <a:off x="4645255" y="4680000"/>
            <a:ext cx="4212000" cy="1573200"/>
          </a:xfrm>
        </p:spPr>
        <p:txBody>
          <a:bodyPr/>
          <a:lstStyle>
            <a:lvl1pPr marL="0" indent="0">
              <a:lnSpc>
                <a:spcPts val="1500"/>
              </a:lnSpc>
              <a:spcBef>
                <a:spcPts val="0"/>
              </a:spcBef>
              <a:buNone/>
              <a:defRPr sz="1100"/>
            </a:lvl1pPr>
            <a:lvl2pPr marL="0" indent="0">
              <a:lnSpc>
                <a:spcPts val="1500"/>
              </a:lnSpc>
              <a:spcBef>
                <a:spcPts val="0"/>
              </a:spcBef>
              <a:buNone/>
              <a:defRPr sz="1100"/>
            </a:lvl2pPr>
            <a:lvl3pPr marL="0" indent="0">
              <a:lnSpc>
                <a:spcPts val="1500"/>
              </a:lnSpc>
              <a:buNone/>
              <a:defRPr sz="1100"/>
            </a:lvl3pPr>
            <a:lvl4pPr marL="198000" indent="0">
              <a:lnSpc>
                <a:spcPts val="1500"/>
              </a:lnSpc>
              <a:buNone/>
              <a:defRPr sz="1100"/>
            </a:lvl4pPr>
            <a:lvl5pPr marL="0" indent="0">
              <a:lnSpc>
                <a:spcPts val="1500"/>
              </a:lnSpc>
              <a:buNone/>
              <a:defRPr sz="1100"/>
            </a:lvl5pPr>
          </a:lstStyle>
          <a:p>
            <a:pPr lvl="0"/>
            <a:r>
              <a:rPr lang="en-GB" dirty="0"/>
              <a:t>Level 1 Headline 11/15 Medium</a:t>
            </a:r>
          </a:p>
          <a:p>
            <a:pPr lvl="1"/>
            <a:r>
              <a:rPr lang="en-GB" dirty="0"/>
              <a:t>Level 2 Body Copy 11/15 Light</a:t>
            </a:r>
          </a:p>
        </p:txBody>
      </p:sp>
      <p:cxnSp>
        <p:nvCxnSpPr>
          <p:cNvPr id="23" name="Straight Connector 22">
            <a:extLst>
              <a:ext uri="{FF2B5EF4-FFF2-40B4-BE49-F238E27FC236}">
                <a16:creationId xmlns:a16="http://schemas.microsoft.com/office/drawing/2014/main" id="{94A14866-57C8-D04F-9316-D7A1280D1759}"/>
              </a:ext>
            </a:extLst>
          </p:cNvPr>
          <p:cNvCxnSpPr/>
          <p:nvPr userDrawn="1"/>
        </p:nvCxnSpPr>
        <p:spPr>
          <a:xfrm>
            <a:off x="289255" y="6315559"/>
            <a:ext cx="85680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55997"/>
      </p:ext>
    </p:extLst>
  </p:cSld>
  <p:clrMapOvr>
    <a:masterClrMapping/>
  </p:clrMapOvr>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our images +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BCEF4E6-2CF0-2540-BEED-A33D756571B2}"/>
              </a:ext>
            </a:extLst>
          </p:cNvPr>
          <p:cNvSpPr>
            <a:spLocks noGrp="1"/>
          </p:cNvSpPr>
          <p:nvPr>
            <p:ph type="body" sz="quarter" idx="13" hasCustomPrompt="1"/>
          </p:nvPr>
        </p:nvSpPr>
        <p:spPr>
          <a:xfrm>
            <a:off x="288925" y="241300"/>
            <a:ext cx="8280400" cy="719138"/>
          </a:xfrm>
        </p:spPr>
        <p:txBody>
          <a:bodyPr/>
          <a:lstStyle>
            <a:lvl1pPr marL="0" indent="0">
              <a:lnSpc>
                <a:spcPts val="2000"/>
              </a:lnSpc>
              <a:spcBef>
                <a:spcPts val="0"/>
              </a:spcBef>
              <a:buNone/>
              <a:defRPr lang="en-GB" sz="1600" b="0" i="0" kern="1200" spc="-50" baseline="0" dirty="0" smtClean="0">
                <a:solidFill>
                  <a:schemeClr val="tx1"/>
                </a:solidFill>
                <a:effectLst/>
                <a:latin typeface="Montserrat Medium" pitchFamily="2" charset="77"/>
                <a:ea typeface="+mj-ea"/>
                <a:cs typeface="+mj-cs"/>
              </a:defRPr>
            </a:lvl1pPr>
            <a:lvl2pPr marL="0" indent="0">
              <a:lnSpc>
                <a:spcPts val="2000"/>
              </a:lnSpc>
              <a:spcBef>
                <a:spcPts val="0"/>
              </a:spcBef>
              <a:buNone/>
              <a:tabLst/>
              <a:defRPr sz="1600"/>
            </a:lvl2pPr>
            <a:lvl3pPr marL="0" indent="0">
              <a:buNone/>
              <a:defRPr/>
            </a:lvl3pPr>
            <a:lvl4pPr marL="198000" indent="0">
              <a:buNone/>
              <a:defRPr/>
            </a:lvl4pPr>
            <a:lvl5pPr marL="0" indent="0">
              <a:buNone/>
              <a:defRPr/>
            </a:lvl5pPr>
          </a:lstStyle>
          <a:p>
            <a:pPr lvl="0"/>
            <a:r>
              <a:rPr lang="en-GB" dirty="0"/>
              <a:t>Slide Title</a:t>
            </a:r>
          </a:p>
          <a:p>
            <a:pPr lvl="1"/>
            <a:r>
              <a:rPr lang="en-GB" dirty="0"/>
              <a:t>Slide Subtitle</a:t>
            </a:r>
          </a:p>
        </p:txBody>
      </p:sp>
      <p:sp>
        <p:nvSpPr>
          <p:cNvPr id="6" name="Footer Placeholder 5"/>
          <p:cNvSpPr>
            <a:spLocks noGrp="1"/>
          </p:cNvSpPr>
          <p:nvPr>
            <p:ph type="ftr" sz="quarter" idx="11"/>
          </p:nvPr>
        </p:nvSpPr>
        <p:spPr/>
        <p:txBody>
          <a:bodyPr/>
          <a:lstStyle/>
          <a:p>
            <a:r>
              <a:rPr lang="en-GB" smtClean="0"/>
              <a:t>Click Insert &gt; Header and Footer to edit this text</a:t>
            </a:r>
            <a:endParaRPr lang="en-GB" dirty="0"/>
          </a:p>
        </p:txBody>
      </p:sp>
      <p:sp>
        <p:nvSpPr>
          <p:cNvPr id="7" name="Slide Number Placeholder 6"/>
          <p:cNvSpPr>
            <a:spLocks noGrp="1"/>
          </p:cNvSpPr>
          <p:nvPr>
            <p:ph type="sldNum" sz="quarter" idx="12"/>
          </p:nvPr>
        </p:nvSpPr>
        <p:spPr>
          <a:xfrm>
            <a:off x="8556624" y="244049"/>
            <a:ext cx="287725" cy="189404"/>
          </a:xfrm>
        </p:spPr>
        <p:txBody>
          <a:bodyPr/>
          <a:lstStyle/>
          <a:p>
            <a:fld id="{B7D98634-0839-1247-8D2B-FEEA21DA0BC2}" type="slidenum">
              <a:rPr lang="en-GB" smtClean="0"/>
              <a:t>‹#›</a:t>
            </a:fld>
            <a:endParaRPr lang="en-GB"/>
          </a:p>
        </p:txBody>
      </p:sp>
      <p:pic>
        <p:nvPicPr>
          <p:cNvPr id="10" name="Picture 9">
            <a:extLst>
              <a:ext uri="{FF2B5EF4-FFF2-40B4-BE49-F238E27FC236}">
                <a16:creationId xmlns:a16="http://schemas.microsoft.com/office/drawing/2014/main" id="{D8552AB5-2221-8B46-A097-738782A0CC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24" y="6423875"/>
            <a:ext cx="1004400" cy="171987"/>
          </a:xfrm>
          <a:prstGeom prst="rect">
            <a:avLst/>
          </a:prstGeom>
        </p:spPr>
      </p:pic>
      <p:sp>
        <p:nvSpPr>
          <p:cNvPr id="12" name="Picture Placeholder 8">
            <a:extLst>
              <a:ext uri="{FF2B5EF4-FFF2-40B4-BE49-F238E27FC236}">
                <a16:creationId xmlns:a16="http://schemas.microsoft.com/office/drawing/2014/main" id="{0270DC4D-7471-1E48-BBCE-CD9D3F36DFB7}"/>
              </a:ext>
            </a:extLst>
          </p:cNvPr>
          <p:cNvSpPr>
            <a:spLocks noGrp="1"/>
          </p:cNvSpPr>
          <p:nvPr>
            <p:ph type="pic" sz="quarter" idx="16"/>
          </p:nvPr>
        </p:nvSpPr>
        <p:spPr>
          <a:xfrm>
            <a:off x="288923" y="1062000"/>
            <a:ext cx="2037600" cy="3463199"/>
          </a:xfrm>
          <a:solidFill>
            <a:schemeClr val="bg2"/>
          </a:solidFill>
        </p:spPr>
        <p:txBody>
          <a:bodyPr wrap="square" bIns="720000" anchor="ctr"/>
          <a:lstStyle>
            <a:lvl1pPr marL="0" indent="0" algn="ctr">
              <a:buNone/>
              <a:defRPr b="0" i="0">
                <a:latin typeface="Montserrat Light" panose="00000400000000000000" pitchFamily="2" charset="0"/>
              </a:defRPr>
            </a:lvl1pPr>
          </a:lstStyle>
          <a:p>
            <a:r>
              <a:rPr lang="en-US" smtClean="0"/>
              <a:t>Click icon to add picture</a:t>
            </a:r>
            <a:endParaRPr lang="en-GB" dirty="0"/>
          </a:p>
        </p:txBody>
      </p:sp>
      <p:cxnSp>
        <p:nvCxnSpPr>
          <p:cNvPr id="11" name="Straight Connector 10">
            <a:extLst>
              <a:ext uri="{FF2B5EF4-FFF2-40B4-BE49-F238E27FC236}">
                <a16:creationId xmlns:a16="http://schemas.microsoft.com/office/drawing/2014/main" id="{3B87FC64-0242-E24E-A3AD-7DFD6D9C04F2}"/>
              </a:ext>
            </a:extLst>
          </p:cNvPr>
          <p:cNvCxnSpPr>
            <a:cxnSpLocks/>
          </p:cNvCxnSpPr>
          <p:nvPr userDrawn="1"/>
        </p:nvCxnSpPr>
        <p:spPr>
          <a:xfrm>
            <a:off x="289255" y="1053884"/>
            <a:ext cx="20376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FB15515-0636-D340-A3DB-EC5075761804}"/>
              </a:ext>
            </a:extLst>
          </p:cNvPr>
          <p:cNvCxnSpPr>
            <a:cxnSpLocks/>
          </p:cNvCxnSpPr>
          <p:nvPr userDrawn="1"/>
        </p:nvCxnSpPr>
        <p:spPr>
          <a:xfrm>
            <a:off x="289255" y="4529971"/>
            <a:ext cx="20376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BDAF2682-F345-7747-9457-78FBCBC5BEDF}"/>
              </a:ext>
            </a:extLst>
          </p:cNvPr>
          <p:cNvSpPr>
            <a:spLocks noGrp="1"/>
          </p:cNvSpPr>
          <p:nvPr>
            <p:ph type="body" sz="quarter" idx="17" hasCustomPrompt="1"/>
          </p:nvPr>
        </p:nvSpPr>
        <p:spPr>
          <a:xfrm>
            <a:off x="287999" y="4680000"/>
            <a:ext cx="2037600" cy="1573200"/>
          </a:xfrm>
        </p:spPr>
        <p:txBody>
          <a:bodyPr/>
          <a:lstStyle>
            <a:lvl1pPr marL="0" indent="0">
              <a:lnSpc>
                <a:spcPts val="1500"/>
              </a:lnSpc>
              <a:spcBef>
                <a:spcPts val="0"/>
              </a:spcBef>
              <a:buNone/>
              <a:defRPr sz="1100"/>
            </a:lvl1pPr>
            <a:lvl2pPr marL="0" indent="0">
              <a:lnSpc>
                <a:spcPts val="1500"/>
              </a:lnSpc>
              <a:spcBef>
                <a:spcPts val="0"/>
              </a:spcBef>
              <a:buNone/>
              <a:defRPr sz="1100"/>
            </a:lvl2pPr>
            <a:lvl3pPr marL="0" indent="0">
              <a:lnSpc>
                <a:spcPts val="1500"/>
              </a:lnSpc>
              <a:buNone/>
              <a:defRPr sz="1100"/>
            </a:lvl3pPr>
            <a:lvl4pPr marL="198000" indent="0">
              <a:lnSpc>
                <a:spcPts val="1500"/>
              </a:lnSpc>
              <a:buNone/>
              <a:defRPr sz="1100"/>
            </a:lvl4pPr>
            <a:lvl5pPr marL="0" indent="0">
              <a:lnSpc>
                <a:spcPts val="1500"/>
              </a:lnSpc>
              <a:buNone/>
              <a:defRPr sz="1100"/>
            </a:lvl5pPr>
          </a:lstStyle>
          <a:p>
            <a:pPr lvl="0"/>
            <a:r>
              <a:rPr lang="en-GB" dirty="0"/>
              <a:t>Level 1 Headline 11/15 Medium</a:t>
            </a:r>
          </a:p>
          <a:p>
            <a:pPr lvl="1"/>
            <a:r>
              <a:rPr lang="en-GB" dirty="0"/>
              <a:t>Level 2 Body Copy 11/15 Light</a:t>
            </a:r>
          </a:p>
        </p:txBody>
      </p:sp>
      <p:sp>
        <p:nvSpPr>
          <p:cNvPr id="19" name="Picture Placeholder 8">
            <a:extLst>
              <a:ext uri="{FF2B5EF4-FFF2-40B4-BE49-F238E27FC236}">
                <a16:creationId xmlns:a16="http://schemas.microsoft.com/office/drawing/2014/main" id="{B9AEB329-62B0-4F4D-9662-12F508B1F5D4}"/>
              </a:ext>
            </a:extLst>
          </p:cNvPr>
          <p:cNvSpPr>
            <a:spLocks noGrp="1"/>
          </p:cNvSpPr>
          <p:nvPr>
            <p:ph type="pic" sz="quarter" idx="18"/>
          </p:nvPr>
        </p:nvSpPr>
        <p:spPr>
          <a:xfrm>
            <a:off x="2463324" y="1062000"/>
            <a:ext cx="2037600" cy="3463199"/>
          </a:xfrm>
          <a:solidFill>
            <a:schemeClr val="bg2"/>
          </a:solidFill>
        </p:spPr>
        <p:txBody>
          <a:bodyPr wrap="square" bIns="720000" anchor="ctr"/>
          <a:lstStyle>
            <a:lvl1pPr marL="0" indent="0" algn="ctr">
              <a:buNone/>
              <a:defRPr b="0" i="0">
                <a:latin typeface="Montserrat Light" panose="00000400000000000000" pitchFamily="2" charset="0"/>
              </a:defRPr>
            </a:lvl1pPr>
          </a:lstStyle>
          <a:p>
            <a:r>
              <a:rPr lang="en-US" smtClean="0"/>
              <a:t>Click icon to add picture</a:t>
            </a:r>
            <a:endParaRPr lang="en-GB" dirty="0"/>
          </a:p>
        </p:txBody>
      </p:sp>
      <p:cxnSp>
        <p:nvCxnSpPr>
          <p:cNvPr id="20" name="Straight Connector 19">
            <a:extLst>
              <a:ext uri="{FF2B5EF4-FFF2-40B4-BE49-F238E27FC236}">
                <a16:creationId xmlns:a16="http://schemas.microsoft.com/office/drawing/2014/main" id="{E7688720-2A02-FA4D-B18D-D1E61DEE81A9}"/>
              </a:ext>
            </a:extLst>
          </p:cNvPr>
          <p:cNvCxnSpPr>
            <a:cxnSpLocks/>
          </p:cNvCxnSpPr>
          <p:nvPr userDrawn="1"/>
        </p:nvCxnSpPr>
        <p:spPr>
          <a:xfrm>
            <a:off x="2463324" y="1053884"/>
            <a:ext cx="20376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E99C93-3408-234B-9F3E-186D862884E4}"/>
              </a:ext>
            </a:extLst>
          </p:cNvPr>
          <p:cNvCxnSpPr>
            <a:cxnSpLocks/>
          </p:cNvCxnSpPr>
          <p:nvPr userDrawn="1"/>
        </p:nvCxnSpPr>
        <p:spPr>
          <a:xfrm>
            <a:off x="2463324" y="4529971"/>
            <a:ext cx="20376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Text Placeholder 17">
            <a:extLst>
              <a:ext uri="{FF2B5EF4-FFF2-40B4-BE49-F238E27FC236}">
                <a16:creationId xmlns:a16="http://schemas.microsoft.com/office/drawing/2014/main" id="{646F3892-F09F-444C-AA68-B0E05C8C256A}"/>
              </a:ext>
            </a:extLst>
          </p:cNvPr>
          <p:cNvSpPr>
            <a:spLocks noGrp="1"/>
          </p:cNvSpPr>
          <p:nvPr>
            <p:ph type="body" sz="quarter" idx="19" hasCustomPrompt="1"/>
          </p:nvPr>
        </p:nvSpPr>
        <p:spPr>
          <a:xfrm>
            <a:off x="2463324" y="4680000"/>
            <a:ext cx="2037600" cy="1573200"/>
          </a:xfrm>
        </p:spPr>
        <p:txBody>
          <a:bodyPr/>
          <a:lstStyle>
            <a:lvl1pPr marL="0" indent="0">
              <a:lnSpc>
                <a:spcPts val="1500"/>
              </a:lnSpc>
              <a:spcBef>
                <a:spcPts val="0"/>
              </a:spcBef>
              <a:buNone/>
              <a:defRPr sz="1100"/>
            </a:lvl1pPr>
            <a:lvl2pPr marL="0" indent="0">
              <a:lnSpc>
                <a:spcPts val="1500"/>
              </a:lnSpc>
              <a:spcBef>
                <a:spcPts val="0"/>
              </a:spcBef>
              <a:buNone/>
              <a:defRPr sz="1100"/>
            </a:lvl2pPr>
            <a:lvl3pPr marL="0" indent="0">
              <a:lnSpc>
                <a:spcPts val="1500"/>
              </a:lnSpc>
              <a:buNone/>
              <a:defRPr sz="1100"/>
            </a:lvl3pPr>
            <a:lvl4pPr marL="198000" indent="0">
              <a:lnSpc>
                <a:spcPts val="1500"/>
              </a:lnSpc>
              <a:buNone/>
              <a:defRPr sz="1100"/>
            </a:lvl4pPr>
            <a:lvl5pPr marL="0" indent="0">
              <a:lnSpc>
                <a:spcPts val="1500"/>
              </a:lnSpc>
              <a:buNone/>
              <a:defRPr sz="1100"/>
            </a:lvl5pPr>
          </a:lstStyle>
          <a:p>
            <a:pPr lvl="0"/>
            <a:r>
              <a:rPr lang="en-GB" dirty="0"/>
              <a:t>Level 1 Headline 11/15 Medium</a:t>
            </a:r>
          </a:p>
          <a:p>
            <a:pPr lvl="1"/>
            <a:r>
              <a:rPr lang="en-GB" dirty="0"/>
              <a:t>Level 2 Body Copy 11/15 Light</a:t>
            </a:r>
          </a:p>
        </p:txBody>
      </p:sp>
      <p:cxnSp>
        <p:nvCxnSpPr>
          <p:cNvPr id="23" name="Straight Connector 22">
            <a:extLst>
              <a:ext uri="{FF2B5EF4-FFF2-40B4-BE49-F238E27FC236}">
                <a16:creationId xmlns:a16="http://schemas.microsoft.com/office/drawing/2014/main" id="{94A14866-57C8-D04F-9316-D7A1280D1759}"/>
              </a:ext>
            </a:extLst>
          </p:cNvPr>
          <p:cNvCxnSpPr/>
          <p:nvPr userDrawn="1"/>
        </p:nvCxnSpPr>
        <p:spPr>
          <a:xfrm>
            <a:off x="289255" y="6315559"/>
            <a:ext cx="8568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Picture Placeholder 8">
            <a:extLst>
              <a:ext uri="{FF2B5EF4-FFF2-40B4-BE49-F238E27FC236}">
                <a16:creationId xmlns:a16="http://schemas.microsoft.com/office/drawing/2014/main" id="{06B9FAE2-A06D-1D4E-B599-A908338B38B9}"/>
              </a:ext>
            </a:extLst>
          </p:cNvPr>
          <p:cNvSpPr>
            <a:spLocks noGrp="1"/>
          </p:cNvSpPr>
          <p:nvPr>
            <p:ph type="pic" sz="quarter" idx="20"/>
          </p:nvPr>
        </p:nvSpPr>
        <p:spPr>
          <a:xfrm>
            <a:off x="4643998" y="1062000"/>
            <a:ext cx="2037600" cy="3463199"/>
          </a:xfrm>
          <a:solidFill>
            <a:schemeClr val="bg2"/>
          </a:solidFill>
        </p:spPr>
        <p:txBody>
          <a:bodyPr wrap="square" bIns="720000" anchor="ctr"/>
          <a:lstStyle>
            <a:lvl1pPr marL="0" indent="0" algn="ctr">
              <a:buNone/>
              <a:defRPr b="0" i="0">
                <a:latin typeface="Montserrat Light" panose="00000400000000000000" pitchFamily="2" charset="0"/>
              </a:defRPr>
            </a:lvl1pPr>
          </a:lstStyle>
          <a:p>
            <a:r>
              <a:rPr lang="en-US" smtClean="0"/>
              <a:t>Click icon to add picture</a:t>
            </a:r>
            <a:endParaRPr lang="en-GB" dirty="0"/>
          </a:p>
        </p:txBody>
      </p:sp>
      <p:cxnSp>
        <p:nvCxnSpPr>
          <p:cNvPr id="25" name="Straight Connector 24">
            <a:extLst>
              <a:ext uri="{FF2B5EF4-FFF2-40B4-BE49-F238E27FC236}">
                <a16:creationId xmlns:a16="http://schemas.microsoft.com/office/drawing/2014/main" id="{61FA7EBC-94DB-CD4E-B16C-237FABC96F63}"/>
              </a:ext>
            </a:extLst>
          </p:cNvPr>
          <p:cNvCxnSpPr>
            <a:cxnSpLocks/>
          </p:cNvCxnSpPr>
          <p:nvPr userDrawn="1"/>
        </p:nvCxnSpPr>
        <p:spPr>
          <a:xfrm>
            <a:off x="4643998" y="1053884"/>
            <a:ext cx="20376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75D6220-7BEE-8344-BCE2-C52531E44EE9}"/>
              </a:ext>
            </a:extLst>
          </p:cNvPr>
          <p:cNvCxnSpPr>
            <a:cxnSpLocks/>
          </p:cNvCxnSpPr>
          <p:nvPr userDrawn="1"/>
        </p:nvCxnSpPr>
        <p:spPr>
          <a:xfrm>
            <a:off x="4643998" y="4529971"/>
            <a:ext cx="20376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7" name="Text Placeholder 17">
            <a:extLst>
              <a:ext uri="{FF2B5EF4-FFF2-40B4-BE49-F238E27FC236}">
                <a16:creationId xmlns:a16="http://schemas.microsoft.com/office/drawing/2014/main" id="{93C5DF2C-0A0F-654C-8D2E-EFE35EA7B427}"/>
              </a:ext>
            </a:extLst>
          </p:cNvPr>
          <p:cNvSpPr>
            <a:spLocks noGrp="1"/>
          </p:cNvSpPr>
          <p:nvPr>
            <p:ph type="body" sz="quarter" idx="21" hasCustomPrompt="1"/>
          </p:nvPr>
        </p:nvSpPr>
        <p:spPr>
          <a:xfrm>
            <a:off x="4643998" y="4680000"/>
            <a:ext cx="2037600" cy="1573200"/>
          </a:xfrm>
        </p:spPr>
        <p:txBody>
          <a:bodyPr/>
          <a:lstStyle>
            <a:lvl1pPr marL="0" indent="0">
              <a:lnSpc>
                <a:spcPts val="1500"/>
              </a:lnSpc>
              <a:spcBef>
                <a:spcPts val="0"/>
              </a:spcBef>
              <a:buNone/>
              <a:defRPr sz="1100"/>
            </a:lvl1pPr>
            <a:lvl2pPr marL="0" indent="0">
              <a:lnSpc>
                <a:spcPts val="1500"/>
              </a:lnSpc>
              <a:spcBef>
                <a:spcPts val="0"/>
              </a:spcBef>
              <a:buNone/>
              <a:defRPr sz="1100"/>
            </a:lvl2pPr>
            <a:lvl3pPr marL="0" indent="0">
              <a:lnSpc>
                <a:spcPts val="1500"/>
              </a:lnSpc>
              <a:buNone/>
              <a:defRPr sz="1100"/>
            </a:lvl3pPr>
            <a:lvl4pPr marL="198000" indent="0">
              <a:lnSpc>
                <a:spcPts val="1500"/>
              </a:lnSpc>
              <a:buNone/>
              <a:defRPr sz="1100"/>
            </a:lvl4pPr>
            <a:lvl5pPr marL="0" indent="0">
              <a:lnSpc>
                <a:spcPts val="1500"/>
              </a:lnSpc>
              <a:buNone/>
              <a:defRPr sz="1100"/>
            </a:lvl5pPr>
          </a:lstStyle>
          <a:p>
            <a:pPr lvl="0"/>
            <a:r>
              <a:rPr lang="en-GB" dirty="0"/>
              <a:t>Level 1 Headline 11/15 Medium</a:t>
            </a:r>
          </a:p>
          <a:p>
            <a:pPr lvl="1"/>
            <a:r>
              <a:rPr lang="en-GB" dirty="0"/>
              <a:t>Level 2 Body Copy 11/15 Light</a:t>
            </a:r>
          </a:p>
        </p:txBody>
      </p:sp>
      <p:sp>
        <p:nvSpPr>
          <p:cNvPr id="28" name="Picture Placeholder 8">
            <a:extLst>
              <a:ext uri="{FF2B5EF4-FFF2-40B4-BE49-F238E27FC236}">
                <a16:creationId xmlns:a16="http://schemas.microsoft.com/office/drawing/2014/main" id="{0059B623-40FB-E649-9FD8-C9E0985D3BF7}"/>
              </a:ext>
            </a:extLst>
          </p:cNvPr>
          <p:cNvSpPr>
            <a:spLocks noGrp="1"/>
          </p:cNvSpPr>
          <p:nvPr>
            <p:ph type="pic" sz="quarter" idx="22"/>
          </p:nvPr>
        </p:nvSpPr>
        <p:spPr>
          <a:xfrm>
            <a:off x="6821998" y="1062000"/>
            <a:ext cx="2037600" cy="3463199"/>
          </a:xfrm>
          <a:solidFill>
            <a:schemeClr val="bg2"/>
          </a:solidFill>
        </p:spPr>
        <p:txBody>
          <a:bodyPr wrap="square" bIns="720000" anchor="ctr"/>
          <a:lstStyle>
            <a:lvl1pPr marL="0" indent="0" algn="ctr">
              <a:buNone/>
              <a:defRPr b="0" i="0">
                <a:latin typeface="Montserrat Light" panose="00000400000000000000" pitchFamily="2" charset="0"/>
              </a:defRPr>
            </a:lvl1pPr>
          </a:lstStyle>
          <a:p>
            <a:r>
              <a:rPr lang="en-US" smtClean="0"/>
              <a:t>Click icon to add picture</a:t>
            </a:r>
            <a:endParaRPr lang="en-GB" dirty="0"/>
          </a:p>
        </p:txBody>
      </p:sp>
      <p:cxnSp>
        <p:nvCxnSpPr>
          <p:cNvPr id="29" name="Straight Connector 28">
            <a:extLst>
              <a:ext uri="{FF2B5EF4-FFF2-40B4-BE49-F238E27FC236}">
                <a16:creationId xmlns:a16="http://schemas.microsoft.com/office/drawing/2014/main" id="{79CFBDFC-85A3-DB40-A5A0-550235613E62}"/>
              </a:ext>
            </a:extLst>
          </p:cNvPr>
          <p:cNvCxnSpPr>
            <a:cxnSpLocks/>
          </p:cNvCxnSpPr>
          <p:nvPr userDrawn="1"/>
        </p:nvCxnSpPr>
        <p:spPr>
          <a:xfrm>
            <a:off x="6821998" y="1053884"/>
            <a:ext cx="20376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BF6852A-BF17-DE45-8597-92626160ACFE}"/>
              </a:ext>
            </a:extLst>
          </p:cNvPr>
          <p:cNvCxnSpPr>
            <a:cxnSpLocks/>
          </p:cNvCxnSpPr>
          <p:nvPr userDrawn="1"/>
        </p:nvCxnSpPr>
        <p:spPr>
          <a:xfrm>
            <a:off x="6821998" y="4529971"/>
            <a:ext cx="20376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1" name="Text Placeholder 17">
            <a:extLst>
              <a:ext uri="{FF2B5EF4-FFF2-40B4-BE49-F238E27FC236}">
                <a16:creationId xmlns:a16="http://schemas.microsoft.com/office/drawing/2014/main" id="{A3B43F56-EE46-AC48-AC63-C75B78FB8763}"/>
              </a:ext>
            </a:extLst>
          </p:cNvPr>
          <p:cNvSpPr>
            <a:spLocks noGrp="1"/>
          </p:cNvSpPr>
          <p:nvPr>
            <p:ph type="body" sz="quarter" idx="23" hasCustomPrompt="1"/>
          </p:nvPr>
        </p:nvSpPr>
        <p:spPr>
          <a:xfrm>
            <a:off x="6821998" y="4680000"/>
            <a:ext cx="2037600" cy="1573200"/>
          </a:xfrm>
        </p:spPr>
        <p:txBody>
          <a:bodyPr/>
          <a:lstStyle>
            <a:lvl1pPr marL="0" indent="0">
              <a:lnSpc>
                <a:spcPts val="1500"/>
              </a:lnSpc>
              <a:spcBef>
                <a:spcPts val="0"/>
              </a:spcBef>
              <a:buNone/>
              <a:defRPr sz="1100"/>
            </a:lvl1pPr>
            <a:lvl2pPr marL="0" indent="0">
              <a:lnSpc>
                <a:spcPts val="1500"/>
              </a:lnSpc>
              <a:spcBef>
                <a:spcPts val="0"/>
              </a:spcBef>
              <a:buNone/>
              <a:defRPr sz="1100"/>
            </a:lvl2pPr>
            <a:lvl3pPr marL="0" indent="0">
              <a:lnSpc>
                <a:spcPts val="1500"/>
              </a:lnSpc>
              <a:buNone/>
              <a:defRPr sz="1100"/>
            </a:lvl3pPr>
            <a:lvl4pPr marL="198000" indent="0">
              <a:lnSpc>
                <a:spcPts val="1500"/>
              </a:lnSpc>
              <a:buNone/>
              <a:defRPr sz="1100"/>
            </a:lvl4pPr>
            <a:lvl5pPr marL="0" indent="0">
              <a:lnSpc>
                <a:spcPts val="1500"/>
              </a:lnSpc>
              <a:buNone/>
              <a:defRPr sz="1100"/>
            </a:lvl5pPr>
          </a:lstStyle>
          <a:p>
            <a:pPr lvl="0"/>
            <a:r>
              <a:rPr lang="en-GB" dirty="0"/>
              <a:t>Level 1 Headline 11/15 Medium</a:t>
            </a:r>
          </a:p>
          <a:p>
            <a:pPr lvl="1"/>
            <a:r>
              <a:rPr lang="en-GB" dirty="0"/>
              <a:t>Level 2 Body Copy 11/15 Light</a:t>
            </a:r>
          </a:p>
        </p:txBody>
      </p:sp>
    </p:spTree>
    <p:extLst>
      <p:ext uri="{BB962C8B-B14F-4D97-AF65-F5344CB8AC3E}">
        <p14:creationId xmlns:p14="http://schemas.microsoft.com/office/powerpoint/2010/main" val="2124362691"/>
      </p:ext>
    </p:extLst>
  </p:cSld>
  <p:clrMapOvr>
    <a:masterClrMapping/>
  </p:clrMapOvr>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slide + Four chart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16D1E4-305F-914B-B7C3-28BA2D63FA69}"/>
              </a:ext>
            </a:extLst>
          </p:cNvPr>
          <p:cNvSpPr>
            <a:spLocks/>
          </p:cNvSpPr>
          <p:nvPr userDrawn="1"/>
        </p:nvSpPr>
        <p:spPr>
          <a:xfrm>
            <a:off x="4643998" y="1062000"/>
            <a:ext cx="4215600" cy="524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ontserrat Light" panose="00000400000000000000" pitchFamily="2" charset="0"/>
            </a:endParaRPr>
          </a:p>
        </p:txBody>
      </p:sp>
      <p:sp>
        <p:nvSpPr>
          <p:cNvPr id="8" name="Text Placeholder 7">
            <a:extLst>
              <a:ext uri="{FF2B5EF4-FFF2-40B4-BE49-F238E27FC236}">
                <a16:creationId xmlns:a16="http://schemas.microsoft.com/office/drawing/2014/main" id="{3BCEF4E6-2CF0-2540-BEED-A33D756571B2}"/>
              </a:ext>
            </a:extLst>
          </p:cNvPr>
          <p:cNvSpPr>
            <a:spLocks noGrp="1"/>
          </p:cNvSpPr>
          <p:nvPr>
            <p:ph type="body" sz="quarter" idx="13" hasCustomPrompt="1"/>
          </p:nvPr>
        </p:nvSpPr>
        <p:spPr>
          <a:xfrm>
            <a:off x="288925" y="241300"/>
            <a:ext cx="8280400" cy="719138"/>
          </a:xfrm>
        </p:spPr>
        <p:txBody>
          <a:bodyPr/>
          <a:lstStyle>
            <a:lvl1pPr marL="0" indent="0">
              <a:lnSpc>
                <a:spcPts val="2000"/>
              </a:lnSpc>
              <a:spcBef>
                <a:spcPts val="0"/>
              </a:spcBef>
              <a:buNone/>
              <a:defRPr lang="en-GB" sz="1600" b="0" i="0" kern="1200" spc="-50" baseline="0" dirty="0" smtClean="0">
                <a:solidFill>
                  <a:schemeClr val="tx1"/>
                </a:solidFill>
                <a:effectLst/>
                <a:latin typeface="Montserrat Medium" pitchFamily="2" charset="77"/>
                <a:ea typeface="+mj-ea"/>
                <a:cs typeface="+mj-cs"/>
              </a:defRPr>
            </a:lvl1pPr>
            <a:lvl2pPr marL="0" indent="0">
              <a:lnSpc>
                <a:spcPts val="2000"/>
              </a:lnSpc>
              <a:spcBef>
                <a:spcPts val="0"/>
              </a:spcBef>
              <a:buNone/>
              <a:tabLst/>
              <a:defRPr sz="1600"/>
            </a:lvl2pPr>
            <a:lvl3pPr marL="0" indent="0">
              <a:buNone/>
              <a:defRPr/>
            </a:lvl3pPr>
            <a:lvl4pPr marL="198000" indent="0">
              <a:buNone/>
              <a:defRPr/>
            </a:lvl4pPr>
            <a:lvl5pPr marL="0" indent="0">
              <a:buNone/>
              <a:defRPr/>
            </a:lvl5pPr>
          </a:lstStyle>
          <a:p>
            <a:pPr lvl="0"/>
            <a:r>
              <a:rPr lang="en-GB" dirty="0"/>
              <a:t>Slide Title</a:t>
            </a:r>
          </a:p>
          <a:p>
            <a:pPr lvl="1"/>
            <a:r>
              <a:rPr lang="en-GB" dirty="0"/>
              <a:t>Slide Subtitle</a:t>
            </a:r>
          </a:p>
        </p:txBody>
      </p:sp>
      <p:sp>
        <p:nvSpPr>
          <p:cNvPr id="6" name="Footer Placeholder 5"/>
          <p:cNvSpPr>
            <a:spLocks noGrp="1"/>
          </p:cNvSpPr>
          <p:nvPr>
            <p:ph type="ftr" sz="quarter" idx="11"/>
          </p:nvPr>
        </p:nvSpPr>
        <p:spPr/>
        <p:txBody>
          <a:bodyPr/>
          <a:lstStyle/>
          <a:p>
            <a:r>
              <a:rPr lang="en-GB" smtClean="0"/>
              <a:t>Click Insert &gt; Header and Footer to edit this text</a:t>
            </a:r>
            <a:endParaRPr lang="en-GB" dirty="0"/>
          </a:p>
        </p:txBody>
      </p:sp>
      <p:sp>
        <p:nvSpPr>
          <p:cNvPr id="7" name="Slide Number Placeholder 6"/>
          <p:cNvSpPr>
            <a:spLocks noGrp="1"/>
          </p:cNvSpPr>
          <p:nvPr>
            <p:ph type="sldNum" sz="quarter" idx="12"/>
          </p:nvPr>
        </p:nvSpPr>
        <p:spPr/>
        <p:txBody>
          <a:bodyPr/>
          <a:lstStyle/>
          <a:p>
            <a:fld id="{B7D98634-0839-1247-8D2B-FEEA21DA0BC2}" type="slidenum">
              <a:rPr lang="en-GB" smtClean="0"/>
              <a:t>‹#›</a:t>
            </a:fld>
            <a:endParaRPr lang="en-GB" dirty="0"/>
          </a:p>
        </p:txBody>
      </p:sp>
      <p:sp>
        <p:nvSpPr>
          <p:cNvPr id="4" name="Text Placeholder 3">
            <a:extLst>
              <a:ext uri="{FF2B5EF4-FFF2-40B4-BE49-F238E27FC236}">
                <a16:creationId xmlns:a16="http://schemas.microsoft.com/office/drawing/2014/main" id="{9EAC8550-B23C-BE4C-BA2F-4EA403FB5F5B}"/>
              </a:ext>
            </a:extLst>
          </p:cNvPr>
          <p:cNvSpPr>
            <a:spLocks noGrp="1"/>
          </p:cNvSpPr>
          <p:nvPr>
            <p:ph type="body" sz="quarter" idx="14" hasCustomPrompt="1"/>
          </p:nvPr>
        </p:nvSpPr>
        <p:spPr>
          <a:xfrm>
            <a:off x="288925" y="1380031"/>
            <a:ext cx="4140200" cy="4680000"/>
          </a:xfrm>
        </p:spPr>
        <p:txBody>
          <a:bodyPr/>
          <a:lstStyle>
            <a:lvl1pPr marL="0" indent="0">
              <a:lnSpc>
                <a:spcPts val="1800"/>
              </a:lnSpc>
              <a:buNone/>
              <a:defRPr sz="1400"/>
            </a:lvl1pPr>
            <a:lvl2pPr marL="0" indent="0">
              <a:lnSpc>
                <a:spcPts val="1800"/>
              </a:lnSpc>
              <a:spcBef>
                <a:spcPts val="0"/>
              </a:spcBef>
              <a:buNone/>
              <a:tabLst/>
              <a:defRPr sz="1400"/>
            </a:lvl2pPr>
            <a:lvl3pPr marL="198000" indent="-396000">
              <a:spcBef>
                <a:spcPts val="1200"/>
              </a:spcBef>
              <a:buFont typeface="Montserrat" panose="020B0604020202020204" pitchFamily="34" charset="0"/>
              <a:buChar char="•"/>
              <a:defRPr lang="en-GB" sz="1400" b="0" i="0" kern="1200" spc="-70" baseline="0" dirty="0">
                <a:solidFill>
                  <a:schemeClr val="tx1"/>
                </a:solidFill>
                <a:latin typeface="Montserrat Light" panose="00000400000000000000" pitchFamily="2" charset="0"/>
                <a:ea typeface="+mn-ea"/>
                <a:cs typeface="+mn-cs"/>
              </a:defRPr>
            </a:lvl3pPr>
            <a:lvl4pPr marL="0" indent="0">
              <a:buNone/>
              <a:tabLst/>
              <a:defRPr/>
            </a:lvl4pPr>
            <a:lvl5pPr marL="0" indent="0">
              <a:spcBef>
                <a:spcPts val="900"/>
              </a:spcBef>
              <a:buNone/>
              <a:defRPr b="0" i="0">
                <a:latin typeface="Montserrat Medium" pitchFamily="2" charset="77"/>
              </a:defRPr>
            </a:lvl5pPr>
            <a:lvl6pPr marL="0" indent="0">
              <a:buNone/>
              <a:defRPr b="0" i="0">
                <a:latin typeface="Montserrat Light" pitchFamily="2" charset="77"/>
              </a:defRPr>
            </a:lvl6pPr>
          </a:lstStyle>
          <a:p>
            <a:pPr lvl="0"/>
            <a:r>
              <a:rPr lang="en-GB" dirty="0"/>
              <a:t>Level 1 Headline 14/18 Medium</a:t>
            </a:r>
          </a:p>
          <a:p>
            <a:pPr lvl="1"/>
            <a:r>
              <a:rPr lang="en-GB" dirty="0"/>
              <a:t>Level 2 Body Copy 14/18 Light</a:t>
            </a:r>
          </a:p>
          <a:p>
            <a:pPr lvl="2"/>
            <a:r>
              <a:rPr lang="en-GB" dirty="0"/>
              <a:t>Level 3 Bullets 14/18 Light</a:t>
            </a:r>
          </a:p>
        </p:txBody>
      </p:sp>
      <p:sp>
        <p:nvSpPr>
          <p:cNvPr id="11" name="Text Placeholder 10">
            <a:extLst>
              <a:ext uri="{FF2B5EF4-FFF2-40B4-BE49-F238E27FC236}">
                <a16:creationId xmlns:a16="http://schemas.microsoft.com/office/drawing/2014/main" id="{DA576B47-EACA-524B-8256-F341744B4A4A}"/>
              </a:ext>
            </a:extLst>
          </p:cNvPr>
          <p:cNvSpPr>
            <a:spLocks noGrp="1"/>
          </p:cNvSpPr>
          <p:nvPr>
            <p:ph type="body" sz="quarter" idx="15"/>
          </p:nvPr>
        </p:nvSpPr>
        <p:spPr>
          <a:xfrm>
            <a:off x="4860000" y="1404000"/>
            <a:ext cx="1800000" cy="324000"/>
          </a:xfrm>
        </p:spPr>
        <p:txBody>
          <a:bodyPr wrap="none" anchor="t"/>
          <a:lstStyle>
            <a:lvl1pPr marL="0" indent="0">
              <a:lnSpc>
                <a:spcPts val="1300"/>
              </a:lnSpc>
              <a:spcBef>
                <a:spcPts val="0"/>
              </a:spcBef>
              <a:buNone/>
              <a:defRPr sz="1100"/>
            </a:lvl1pPr>
            <a:lvl2pPr marL="198000" indent="0">
              <a:buNone/>
              <a:defRPr/>
            </a:lvl2pPr>
          </a:lstStyle>
          <a:p>
            <a:pPr lvl="0"/>
            <a:r>
              <a:rPr lang="en-US" smtClean="0"/>
              <a:t>Click to edit Master text styles</a:t>
            </a:r>
          </a:p>
        </p:txBody>
      </p:sp>
      <p:sp>
        <p:nvSpPr>
          <p:cNvPr id="12" name="Text Placeholder 10">
            <a:extLst>
              <a:ext uri="{FF2B5EF4-FFF2-40B4-BE49-F238E27FC236}">
                <a16:creationId xmlns:a16="http://schemas.microsoft.com/office/drawing/2014/main" id="{ADC76336-0E66-274F-AD12-CFE4ED296593}"/>
              </a:ext>
            </a:extLst>
          </p:cNvPr>
          <p:cNvSpPr>
            <a:spLocks noGrp="1"/>
          </p:cNvSpPr>
          <p:nvPr>
            <p:ph type="body" sz="quarter" idx="16"/>
          </p:nvPr>
        </p:nvSpPr>
        <p:spPr>
          <a:xfrm>
            <a:off x="6912000" y="1404000"/>
            <a:ext cx="1800000" cy="324000"/>
          </a:xfrm>
        </p:spPr>
        <p:txBody>
          <a:bodyPr wrap="none" anchor="t"/>
          <a:lstStyle>
            <a:lvl1pPr marL="0" indent="0">
              <a:lnSpc>
                <a:spcPts val="1300"/>
              </a:lnSpc>
              <a:spcBef>
                <a:spcPts val="0"/>
              </a:spcBef>
              <a:buNone/>
              <a:defRPr sz="1100"/>
            </a:lvl1pPr>
            <a:lvl2pPr marL="198000" indent="0">
              <a:buNone/>
              <a:defRPr/>
            </a:lvl2pPr>
          </a:lstStyle>
          <a:p>
            <a:pPr lvl="0"/>
            <a:r>
              <a:rPr lang="en-US" smtClean="0"/>
              <a:t>Click to edit Master text styles</a:t>
            </a:r>
          </a:p>
        </p:txBody>
      </p:sp>
      <p:sp>
        <p:nvSpPr>
          <p:cNvPr id="13" name="Text Placeholder 10">
            <a:extLst>
              <a:ext uri="{FF2B5EF4-FFF2-40B4-BE49-F238E27FC236}">
                <a16:creationId xmlns:a16="http://schemas.microsoft.com/office/drawing/2014/main" id="{25E1C17C-12ED-4143-ACA3-A169241A628E}"/>
              </a:ext>
            </a:extLst>
          </p:cNvPr>
          <p:cNvSpPr>
            <a:spLocks noGrp="1"/>
          </p:cNvSpPr>
          <p:nvPr>
            <p:ph type="body" sz="quarter" idx="17"/>
          </p:nvPr>
        </p:nvSpPr>
        <p:spPr>
          <a:xfrm>
            <a:off x="4860000" y="3240000"/>
            <a:ext cx="1800000" cy="324000"/>
          </a:xfrm>
        </p:spPr>
        <p:txBody>
          <a:bodyPr wrap="none" anchor="t"/>
          <a:lstStyle>
            <a:lvl1pPr marL="0" indent="0">
              <a:lnSpc>
                <a:spcPts val="1300"/>
              </a:lnSpc>
              <a:spcBef>
                <a:spcPts val="0"/>
              </a:spcBef>
              <a:buNone/>
              <a:defRPr sz="1100"/>
            </a:lvl1pPr>
            <a:lvl2pPr marL="198000" indent="0">
              <a:buNone/>
              <a:defRPr/>
            </a:lvl2pPr>
          </a:lstStyle>
          <a:p>
            <a:pPr lvl="0"/>
            <a:r>
              <a:rPr lang="en-US" smtClean="0"/>
              <a:t>Click to edit Master text styles</a:t>
            </a:r>
          </a:p>
        </p:txBody>
      </p:sp>
      <p:sp>
        <p:nvSpPr>
          <p:cNvPr id="14" name="Text Placeholder 10">
            <a:extLst>
              <a:ext uri="{FF2B5EF4-FFF2-40B4-BE49-F238E27FC236}">
                <a16:creationId xmlns:a16="http://schemas.microsoft.com/office/drawing/2014/main" id="{569747BA-050E-D04D-BA18-7DAA6F7EFD8B}"/>
              </a:ext>
            </a:extLst>
          </p:cNvPr>
          <p:cNvSpPr>
            <a:spLocks noGrp="1"/>
          </p:cNvSpPr>
          <p:nvPr>
            <p:ph type="body" sz="quarter" idx="18"/>
          </p:nvPr>
        </p:nvSpPr>
        <p:spPr>
          <a:xfrm>
            <a:off x="6912000" y="3240000"/>
            <a:ext cx="1800000" cy="324000"/>
          </a:xfrm>
        </p:spPr>
        <p:txBody>
          <a:bodyPr wrap="none" anchor="t"/>
          <a:lstStyle>
            <a:lvl1pPr marL="0" indent="0">
              <a:lnSpc>
                <a:spcPts val="1300"/>
              </a:lnSpc>
              <a:spcBef>
                <a:spcPts val="0"/>
              </a:spcBef>
              <a:buNone/>
              <a:defRPr sz="1100"/>
            </a:lvl1pPr>
            <a:lvl2pPr marL="198000" indent="0">
              <a:buNone/>
              <a:defRPr/>
            </a:lvl2pPr>
          </a:lstStyle>
          <a:p>
            <a:pPr lvl="0"/>
            <a:r>
              <a:rPr lang="en-US" smtClean="0"/>
              <a:t>Click to edit Master text styles</a:t>
            </a:r>
          </a:p>
        </p:txBody>
      </p:sp>
      <p:sp>
        <p:nvSpPr>
          <p:cNvPr id="16" name="Chart Placeholder 15">
            <a:extLst>
              <a:ext uri="{FF2B5EF4-FFF2-40B4-BE49-F238E27FC236}">
                <a16:creationId xmlns:a16="http://schemas.microsoft.com/office/drawing/2014/main" id="{BE7C1B24-1D02-964A-A7FF-D72516677AA3}"/>
              </a:ext>
            </a:extLst>
          </p:cNvPr>
          <p:cNvSpPr>
            <a:spLocks noGrp="1"/>
          </p:cNvSpPr>
          <p:nvPr>
            <p:ph type="chart" sz="quarter" idx="19"/>
          </p:nvPr>
        </p:nvSpPr>
        <p:spPr>
          <a:xfrm>
            <a:off x="4859338" y="1867864"/>
            <a:ext cx="1800225" cy="1260000"/>
          </a:xfrm>
        </p:spPr>
        <p:txBody>
          <a:bodyPr anchor="t"/>
          <a:lstStyle>
            <a:lvl1pPr marL="0" indent="0">
              <a:lnSpc>
                <a:spcPts val="1400"/>
              </a:lnSpc>
              <a:spcBef>
                <a:spcPts val="0"/>
              </a:spcBef>
              <a:buNone/>
              <a:defRPr sz="1200" b="0" i="0">
                <a:latin typeface="Montserrat Light" pitchFamily="2" charset="77"/>
              </a:defRPr>
            </a:lvl1pPr>
          </a:lstStyle>
          <a:p>
            <a:r>
              <a:rPr lang="en-US" smtClean="0"/>
              <a:t>Click icon to add chart</a:t>
            </a:r>
            <a:endParaRPr lang="en-GB"/>
          </a:p>
        </p:txBody>
      </p:sp>
      <p:sp>
        <p:nvSpPr>
          <p:cNvPr id="17" name="Chart Placeholder 15">
            <a:extLst>
              <a:ext uri="{FF2B5EF4-FFF2-40B4-BE49-F238E27FC236}">
                <a16:creationId xmlns:a16="http://schemas.microsoft.com/office/drawing/2014/main" id="{B0924C4D-0F8B-B14E-A486-51D3FB2C04E6}"/>
              </a:ext>
            </a:extLst>
          </p:cNvPr>
          <p:cNvSpPr>
            <a:spLocks noGrp="1"/>
          </p:cNvSpPr>
          <p:nvPr>
            <p:ph type="chart" sz="quarter" idx="20"/>
          </p:nvPr>
        </p:nvSpPr>
        <p:spPr>
          <a:xfrm>
            <a:off x="6912000" y="1867864"/>
            <a:ext cx="1800225" cy="1260000"/>
          </a:xfrm>
        </p:spPr>
        <p:txBody>
          <a:bodyPr anchor="t"/>
          <a:lstStyle>
            <a:lvl1pPr marL="0" indent="0">
              <a:lnSpc>
                <a:spcPts val="1400"/>
              </a:lnSpc>
              <a:spcBef>
                <a:spcPts val="0"/>
              </a:spcBef>
              <a:buNone/>
              <a:defRPr sz="1200" b="0" i="0">
                <a:latin typeface="Montserrat Light" pitchFamily="2" charset="77"/>
              </a:defRPr>
            </a:lvl1pPr>
          </a:lstStyle>
          <a:p>
            <a:r>
              <a:rPr lang="en-US" smtClean="0"/>
              <a:t>Click icon to add chart</a:t>
            </a:r>
            <a:endParaRPr lang="en-GB"/>
          </a:p>
        </p:txBody>
      </p:sp>
      <p:sp>
        <p:nvSpPr>
          <p:cNvPr id="18" name="Chart Placeholder 15">
            <a:extLst>
              <a:ext uri="{FF2B5EF4-FFF2-40B4-BE49-F238E27FC236}">
                <a16:creationId xmlns:a16="http://schemas.microsoft.com/office/drawing/2014/main" id="{0727E2CF-D792-4841-8EE0-5059E1A45CC2}"/>
              </a:ext>
            </a:extLst>
          </p:cNvPr>
          <p:cNvSpPr>
            <a:spLocks noGrp="1"/>
          </p:cNvSpPr>
          <p:nvPr>
            <p:ph type="chart" sz="quarter" idx="21"/>
          </p:nvPr>
        </p:nvSpPr>
        <p:spPr>
          <a:xfrm>
            <a:off x="4859338" y="3708000"/>
            <a:ext cx="1800225" cy="1260000"/>
          </a:xfrm>
        </p:spPr>
        <p:txBody>
          <a:bodyPr anchor="t"/>
          <a:lstStyle>
            <a:lvl1pPr marL="0" indent="0">
              <a:lnSpc>
                <a:spcPts val="1400"/>
              </a:lnSpc>
              <a:spcBef>
                <a:spcPts val="0"/>
              </a:spcBef>
              <a:buNone/>
              <a:defRPr sz="1200" b="0" i="0">
                <a:latin typeface="Montserrat Light" pitchFamily="2" charset="77"/>
              </a:defRPr>
            </a:lvl1pPr>
          </a:lstStyle>
          <a:p>
            <a:r>
              <a:rPr lang="en-US" smtClean="0"/>
              <a:t>Click icon to add chart</a:t>
            </a:r>
            <a:endParaRPr lang="en-GB"/>
          </a:p>
        </p:txBody>
      </p:sp>
      <p:sp>
        <p:nvSpPr>
          <p:cNvPr id="19" name="Chart Placeholder 15">
            <a:extLst>
              <a:ext uri="{FF2B5EF4-FFF2-40B4-BE49-F238E27FC236}">
                <a16:creationId xmlns:a16="http://schemas.microsoft.com/office/drawing/2014/main" id="{10E8C0F3-A78F-F949-852D-BCA97499BE36}"/>
              </a:ext>
            </a:extLst>
          </p:cNvPr>
          <p:cNvSpPr>
            <a:spLocks noGrp="1"/>
          </p:cNvSpPr>
          <p:nvPr>
            <p:ph type="chart" sz="quarter" idx="22"/>
          </p:nvPr>
        </p:nvSpPr>
        <p:spPr>
          <a:xfrm>
            <a:off x="6912000" y="3708000"/>
            <a:ext cx="1800225" cy="1260000"/>
          </a:xfrm>
        </p:spPr>
        <p:txBody>
          <a:bodyPr anchor="t"/>
          <a:lstStyle>
            <a:lvl1pPr marL="0" indent="0">
              <a:lnSpc>
                <a:spcPts val="1400"/>
              </a:lnSpc>
              <a:spcBef>
                <a:spcPts val="0"/>
              </a:spcBef>
              <a:buNone/>
              <a:defRPr sz="1200" b="0" i="0">
                <a:latin typeface="Montserrat Light" pitchFamily="2" charset="77"/>
              </a:defRPr>
            </a:lvl1pPr>
          </a:lstStyle>
          <a:p>
            <a:r>
              <a:rPr lang="en-US" smtClean="0"/>
              <a:t>Click icon to add chart</a:t>
            </a:r>
            <a:endParaRPr lang="en-GB"/>
          </a:p>
        </p:txBody>
      </p:sp>
      <p:cxnSp>
        <p:nvCxnSpPr>
          <p:cNvPr id="20" name="Straight Connector 19">
            <a:extLst>
              <a:ext uri="{FF2B5EF4-FFF2-40B4-BE49-F238E27FC236}">
                <a16:creationId xmlns:a16="http://schemas.microsoft.com/office/drawing/2014/main" id="{2E59E0B9-738D-244F-9D96-028E271042D7}"/>
              </a:ext>
            </a:extLst>
          </p:cNvPr>
          <p:cNvCxnSpPr/>
          <p:nvPr userDrawn="1"/>
        </p:nvCxnSpPr>
        <p:spPr>
          <a:xfrm>
            <a:off x="4860000" y="1800000"/>
            <a:ext cx="1800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F964700-8137-9A49-8C9D-B124352CC8CD}"/>
              </a:ext>
            </a:extLst>
          </p:cNvPr>
          <p:cNvCxnSpPr/>
          <p:nvPr userDrawn="1"/>
        </p:nvCxnSpPr>
        <p:spPr>
          <a:xfrm>
            <a:off x="6912000" y="1800000"/>
            <a:ext cx="1800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E7044EA-3240-704E-A80D-D17B39A60E86}"/>
              </a:ext>
            </a:extLst>
          </p:cNvPr>
          <p:cNvCxnSpPr/>
          <p:nvPr userDrawn="1"/>
        </p:nvCxnSpPr>
        <p:spPr>
          <a:xfrm>
            <a:off x="4860000" y="3636000"/>
            <a:ext cx="1800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BC62D4-C37B-694F-9078-C72AB04BB926}"/>
              </a:ext>
            </a:extLst>
          </p:cNvPr>
          <p:cNvCxnSpPr/>
          <p:nvPr userDrawn="1"/>
        </p:nvCxnSpPr>
        <p:spPr>
          <a:xfrm>
            <a:off x="6912000" y="3636000"/>
            <a:ext cx="1800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059DB67-EBF0-6444-B7A3-3F00BBF2ABA6}"/>
              </a:ext>
            </a:extLst>
          </p:cNvPr>
          <p:cNvCxnSpPr/>
          <p:nvPr userDrawn="1"/>
        </p:nvCxnSpPr>
        <p:spPr>
          <a:xfrm>
            <a:off x="289255" y="6315559"/>
            <a:ext cx="8568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D8B4178-F2AF-6843-A82F-CF2D2D762B26}"/>
              </a:ext>
            </a:extLst>
          </p:cNvPr>
          <p:cNvCxnSpPr/>
          <p:nvPr userDrawn="1"/>
        </p:nvCxnSpPr>
        <p:spPr>
          <a:xfrm>
            <a:off x="289255" y="1053884"/>
            <a:ext cx="85680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881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slide + One 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16D1E4-305F-914B-B7C3-28BA2D63FA69}"/>
              </a:ext>
            </a:extLst>
          </p:cNvPr>
          <p:cNvSpPr>
            <a:spLocks/>
          </p:cNvSpPr>
          <p:nvPr userDrawn="1"/>
        </p:nvSpPr>
        <p:spPr>
          <a:xfrm>
            <a:off x="4643998" y="1062000"/>
            <a:ext cx="4215600" cy="524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ontserrat Light" panose="00000400000000000000" pitchFamily="2" charset="0"/>
            </a:endParaRPr>
          </a:p>
        </p:txBody>
      </p:sp>
      <p:sp>
        <p:nvSpPr>
          <p:cNvPr id="8" name="Text Placeholder 7">
            <a:extLst>
              <a:ext uri="{FF2B5EF4-FFF2-40B4-BE49-F238E27FC236}">
                <a16:creationId xmlns:a16="http://schemas.microsoft.com/office/drawing/2014/main" id="{3BCEF4E6-2CF0-2540-BEED-A33D756571B2}"/>
              </a:ext>
            </a:extLst>
          </p:cNvPr>
          <p:cNvSpPr>
            <a:spLocks noGrp="1"/>
          </p:cNvSpPr>
          <p:nvPr>
            <p:ph type="body" sz="quarter" idx="13" hasCustomPrompt="1"/>
          </p:nvPr>
        </p:nvSpPr>
        <p:spPr>
          <a:xfrm>
            <a:off x="288925" y="241300"/>
            <a:ext cx="8280400" cy="719138"/>
          </a:xfrm>
        </p:spPr>
        <p:txBody>
          <a:bodyPr/>
          <a:lstStyle>
            <a:lvl1pPr marL="0" indent="0">
              <a:lnSpc>
                <a:spcPts val="2000"/>
              </a:lnSpc>
              <a:spcBef>
                <a:spcPts val="0"/>
              </a:spcBef>
              <a:buNone/>
              <a:defRPr lang="en-GB" sz="1600" b="0" i="0" kern="1200" spc="-50" baseline="0" dirty="0" smtClean="0">
                <a:solidFill>
                  <a:schemeClr val="tx1"/>
                </a:solidFill>
                <a:effectLst/>
                <a:latin typeface="Montserrat Medium" pitchFamily="2" charset="77"/>
                <a:ea typeface="+mj-ea"/>
                <a:cs typeface="+mj-cs"/>
              </a:defRPr>
            </a:lvl1pPr>
            <a:lvl2pPr marL="0" indent="0">
              <a:lnSpc>
                <a:spcPts val="2000"/>
              </a:lnSpc>
              <a:spcBef>
                <a:spcPts val="0"/>
              </a:spcBef>
              <a:buNone/>
              <a:tabLst/>
              <a:defRPr sz="1600"/>
            </a:lvl2pPr>
            <a:lvl3pPr marL="0" indent="0">
              <a:buNone/>
              <a:defRPr/>
            </a:lvl3pPr>
            <a:lvl4pPr marL="198000" indent="0">
              <a:buNone/>
              <a:defRPr/>
            </a:lvl4pPr>
            <a:lvl5pPr marL="0" indent="0">
              <a:buNone/>
              <a:defRPr/>
            </a:lvl5pPr>
          </a:lstStyle>
          <a:p>
            <a:pPr lvl="0"/>
            <a:r>
              <a:rPr lang="en-GB" dirty="0"/>
              <a:t>Slide Title</a:t>
            </a:r>
          </a:p>
          <a:p>
            <a:pPr lvl="1"/>
            <a:r>
              <a:rPr lang="en-GB" dirty="0"/>
              <a:t>Slide Subtitle</a:t>
            </a:r>
          </a:p>
        </p:txBody>
      </p:sp>
      <p:sp>
        <p:nvSpPr>
          <p:cNvPr id="6" name="Footer Placeholder 5"/>
          <p:cNvSpPr>
            <a:spLocks noGrp="1"/>
          </p:cNvSpPr>
          <p:nvPr>
            <p:ph type="ftr" sz="quarter" idx="11"/>
          </p:nvPr>
        </p:nvSpPr>
        <p:spPr/>
        <p:txBody>
          <a:bodyPr/>
          <a:lstStyle/>
          <a:p>
            <a:r>
              <a:rPr lang="en-GB" smtClean="0"/>
              <a:t>Click Insert &gt; Header and Footer to edit this text</a:t>
            </a:r>
            <a:endParaRPr lang="en-GB" dirty="0"/>
          </a:p>
        </p:txBody>
      </p:sp>
      <p:sp>
        <p:nvSpPr>
          <p:cNvPr id="7" name="Slide Number Placeholder 6"/>
          <p:cNvSpPr>
            <a:spLocks noGrp="1"/>
          </p:cNvSpPr>
          <p:nvPr>
            <p:ph type="sldNum" sz="quarter" idx="12"/>
          </p:nvPr>
        </p:nvSpPr>
        <p:spPr/>
        <p:txBody>
          <a:bodyPr/>
          <a:lstStyle/>
          <a:p>
            <a:fld id="{B7D98634-0839-1247-8D2B-FEEA21DA0BC2}" type="slidenum">
              <a:rPr lang="en-GB" smtClean="0"/>
              <a:t>‹#›</a:t>
            </a:fld>
            <a:endParaRPr lang="en-GB" dirty="0"/>
          </a:p>
        </p:txBody>
      </p:sp>
      <p:sp>
        <p:nvSpPr>
          <p:cNvPr id="4" name="Text Placeholder 3">
            <a:extLst>
              <a:ext uri="{FF2B5EF4-FFF2-40B4-BE49-F238E27FC236}">
                <a16:creationId xmlns:a16="http://schemas.microsoft.com/office/drawing/2014/main" id="{9EAC8550-B23C-BE4C-BA2F-4EA403FB5F5B}"/>
              </a:ext>
            </a:extLst>
          </p:cNvPr>
          <p:cNvSpPr>
            <a:spLocks noGrp="1"/>
          </p:cNvSpPr>
          <p:nvPr>
            <p:ph type="body" sz="quarter" idx="14" hasCustomPrompt="1"/>
          </p:nvPr>
        </p:nvSpPr>
        <p:spPr>
          <a:xfrm>
            <a:off x="288925" y="1380031"/>
            <a:ext cx="4140200" cy="4680000"/>
          </a:xfrm>
        </p:spPr>
        <p:txBody>
          <a:bodyPr/>
          <a:lstStyle>
            <a:lvl1pPr marL="0" indent="0">
              <a:lnSpc>
                <a:spcPts val="1800"/>
              </a:lnSpc>
              <a:buNone/>
              <a:defRPr sz="1400"/>
            </a:lvl1pPr>
            <a:lvl2pPr marL="0" indent="0">
              <a:lnSpc>
                <a:spcPts val="1800"/>
              </a:lnSpc>
              <a:spcBef>
                <a:spcPts val="0"/>
              </a:spcBef>
              <a:buNone/>
              <a:tabLst/>
              <a:defRPr sz="1400"/>
            </a:lvl2pPr>
            <a:lvl3pPr marL="198000" indent="-396000">
              <a:spcBef>
                <a:spcPts val="1200"/>
              </a:spcBef>
              <a:buFont typeface="Montserrat" panose="020B0604020202020204" pitchFamily="34" charset="0"/>
              <a:buChar char="•"/>
              <a:defRPr lang="en-GB" sz="1400" b="0" i="0" kern="1200" spc="-70" baseline="0" dirty="0">
                <a:solidFill>
                  <a:schemeClr val="tx1"/>
                </a:solidFill>
                <a:latin typeface="Montserrat Light" panose="00000400000000000000" pitchFamily="2" charset="0"/>
                <a:ea typeface="+mn-ea"/>
                <a:cs typeface="+mn-cs"/>
              </a:defRPr>
            </a:lvl3pPr>
            <a:lvl4pPr marL="0" indent="0">
              <a:buNone/>
              <a:tabLst/>
              <a:defRPr/>
            </a:lvl4pPr>
            <a:lvl5pPr marL="0" indent="0">
              <a:spcBef>
                <a:spcPts val="900"/>
              </a:spcBef>
              <a:buNone/>
              <a:defRPr b="0" i="0">
                <a:latin typeface="Montserrat Medium" pitchFamily="2" charset="77"/>
              </a:defRPr>
            </a:lvl5pPr>
            <a:lvl6pPr marL="0" indent="0">
              <a:buNone/>
              <a:defRPr b="0" i="0">
                <a:latin typeface="Montserrat Light" pitchFamily="2" charset="77"/>
              </a:defRPr>
            </a:lvl6pPr>
          </a:lstStyle>
          <a:p>
            <a:pPr lvl="0"/>
            <a:r>
              <a:rPr lang="en-GB" dirty="0"/>
              <a:t>Level 1 Headline 14/18 Medium</a:t>
            </a:r>
          </a:p>
          <a:p>
            <a:pPr lvl="1"/>
            <a:r>
              <a:rPr lang="en-GB" dirty="0"/>
              <a:t>Level 2 Body Copy 14/18 Light</a:t>
            </a:r>
          </a:p>
          <a:p>
            <a:pPr lvl="2"/>
            <a:r>
              <a:rPr lang="en-GB" dirty="0"/>
              <a:t>Level 3 Bullets 14/18 Light</a:t>
            </a:r>
          </a:p>
        </p:txBody>
      </p:sp>
      <p:sp>
        <p:nvSpPr>
          <p:cNvPr id="11" name="Text Placeholder 10">
            <a:extLst>
              <a:ext uri="{FF2B5EF4-FFF2-40B4-BE49-F238E27FC236}">
                <a16:creationId xmlns:a16="http://schemas.microsoft.com/office/drawing/2014/main" id="{DA576B47-EACA-524B-8256-F341744B4A4A}"/>
              </a:ext>
            </a:extLst>
          </p:cNvPr>
          <p:cNvSpPr>
            <a:spLocks noGrp="1"/>
          </p:cNvSpPr>
          <p:nvPr>
            <p:ph type="body" sz="quarter" idx="15"/>
          </p:nvPr>
        </p:nvSpPr>
        <p:spPr>
          <a:xfrm>
            <a:off x="4859998" y="1404000"/>
            <a:ext cx="3816000" cy="324000"/>
          </a:xfrm>
        </p:spPr>
        <p:txBody>
          <a:bodyPr wrap="none" anchor="t"/>
          <a:lstStyle>
            <a:lvl1pPr marL="0" indent="0">
              <a:lnSpc>
                <a:spcPts val="1300"/>
              </a:lnSpc>
              <a:spcBef>
                <a:spcPts val="0"/>
              </a:spcBef>
              <a:buNone/>
              <a:defRPr sz="1400"/>
            </a:lvl1pPr>
            <a:lvl2pPr marL="198000" indent="0">
              <a:buNone/>
              <a:defRPr/>
            </a:lvl2pPr>
          </a:lstStyle>
          <a:p>
            <a:pPr lvl="0"/>
            <a:r>
              <a:rPr lang="en-US" smtClean="0"/>
              <a:t>Click to edit Master text styles</a:t>
            </a:r>
          </a:p>
        </p:txBody>
      </p:sp>
      <p:sp>
        <p:nvSpPr>
          <p:cNvPr id="16" name="Chart Placeholder 15">
            <a:extLst>
              <a:ext uri="{FF2B5EF4-FFF2-40B4-BE49-F238E27FC236}">
                <a16:creationId xmlns:a16="http://schemas.microsoft.com/office/drawing/2014/main" id="{BE7C1B24-1D02-964A-A7FF-D72516677AA3}"/>
              </a:ext>
            </a:extLst>
          </p:cNvPr>
          <p:cNvSpPr>
            <a:spLocks noGrp="1"/>
          </p:cNvSpPr>
          <p:nvPr>
            <p:ph type="chart" sz="quarter" idx="19"/>
          </p:nvPr>
        </p:nvSpPr>
        <p:spPr>
          <a:xfrm>
            <a:off x="4859338" y="1867863"/>
            <a:ext cx="3816000" cy="3060975"/>
          </a:xfrm>
        </p:spPr>
        <p:txBody>
          <a:bodyPr anchor="t"/>
          <a:lstStyle>
            <a:lvl1pPr marL="0" indent="0">
              <a:lnSpc>
                <a:spcPts val="1400"/>
              </a:lnSpc>
              <a:spcBef>
                <a:spcPts val="0"/>
              </a:spcBef>
              <a:buNone/>
              <a:defRPr sz="1200" b="0" i="0">
                <a:latin typeface="Montserrat Light" pitchFamily="2" charset="77"/>
              </a:defRPr>
            </a:lvl1pPr>
          </a:lstStyle>
          <a:p>
            <a:r>
              <a:rPr lang="en-US" smtClean="0"/>
              <a:t>Click icon to add chart</a:t>
            </a:r>
            <a:endParaRPr lang="en-GB" dirty="0"/>
          </a:p>
        </p:txBody>
      </p:sp>
      <p:sp>
        <p:nvSpPr>
          <p:cNvPr id="9" name="Text Placeholder 8">
            <a:extLst>
              <a:ext uri="{FF2B5EF4-FFF2-40B4-BE49-F238E27FC236}">
                <a16:creationId xmlns:a16="http://schemas.microsoft.com/office/drawing/2014/main" id="{6693755E-FF64-EF49-BCCE-7993DABEFE60}"/>
              </a:ext>
            </a:extLst>
          </p:cNvPr>
          <p:cNvSpPr>
            <a:spLocks noGrp="1"/>
          </p:cNvSpPr>
          <p:nvPr>
            <p:ph type="body" sz="quarter" idx="20"/>
          </p:nvPr>
        </p:nvSpPr>
        <p:spPr>
          <a:xfrm>
            <a:off x="4859337" y="5040000"/>
            <a:ext cx="1224000" cy="906463"/>
          </a:xfrm>
        </p:spPr>
        <p:txBody>
          <a:bodyPr/>
          <a:lstStyle>
            <a:lvl1pPr marL="0" indent="0">
              <a:lnSpc>
                <a:spcPts val="1400"/>
              </a:lnSpc>
              <a:spcBef>
                <a:spcPts val="0"/>
              </a:spcBef>
              <a:buNone/>
              <a:defRPr sz="1000" b="0" i="0" spc="-30" baseline="0">
                <a:solidFill>
                  <a:srgbClr val="5F5F5F"/>
                </a:solidFill>
                <a:latin typeface="Montserrat Light" pitchFamily="2" charset="77"/>
              </a:defRPr>
            </a:lvl1pPr>
            <a:lvl2pPr marL="0" indent="0">
              <a:lnSpc>
                <a:spcPts val="2100"/>
              </a:lnSpc>
              <a:spcBef>
                <a:spcPts val="100"/>
              </a:spcBef>
              <a:buNone/>
              <a:tabLst/>
              <a:defRPr sz="2100" b="0" i="0">
                <a:solidFill>
                  <a:schemeClr val="accent3"/>
                </a:solidFill>
                <a:latin typeface="Montserrat Light" pitchFamily="2" charset="77"/>
              </a:defRPr>
            </a:lvl2pPr>
            <a:lvl3pPr marL="0" indent="0">
              <a:lnSpc>
                <a:spcPts val="1400"/>
              </a:lnSpc>
              <a:spcBef>
                <a:spcPts val="0"/>
              </a:spcBef>
              <a:buNone/>
              <a:defRPr sz="1000" spc="-30" baseline="0">
                <a:solidFill>
                  <a:srgbClr val="5F5F5F"/>
                </a:solidFill>
              </a:defRPr>
            </a:lvl3pPr>
            <a:lvl4pPr marL="198000" indent="0">
              <a:buNone/>
              <a:defRPr/>
            </a:lvl4pPr>
            <a:lvl5pPr marL="0" indent="0">
              <a:buNone/>
              <a:defRPr/>
            </a:lvl5pPr>
          </a:lstStyle>
          <a:p>
            <a:pPr lvl="0"/>
            <a:r>
              <a:rPr lang="en-US" smtClean="0"/>
              <a:t>Click to edit Master text styles</a:t>
            </a:r>
          </a:p>
          <a:p>
            <a:pPr lvl="1"/>
            <a:r>
              <a:rPr lang="en-US" smtClean="0"/>
              <a:t>Second level</a:t>
            </a:r>
          </a:p>
          <a:p>
            <a:pPr lvl="2"/>
            <a:r>
              <a:rPr lang="en-US" smtClean="0"/>
              <a:t>Third level</a:t>
            </a:r>
          </a:p>
        </p:txBody>
      </p:sp>
      <p:sp>
        <p:nvSpPr>
          <p:cNvPr id="24" name="Text Placeholder 8">
            <a:extLst>
              <a:ext uri="{FF2B5EF4-FFF2-40B4-BE49-F238E27FC236}">
                <a16:creationId xmlns:a16="http://schemas.microsoft.com/office/drawing/2014/main" id="{018AB00B-8D60-2D41-A9AD-BD3B8F4DE9F2}"/>
              </a:ext>
            </a:extLst>
          </p:cNvPr>
          <p:cNvSpPr>
            <a:spLocks noGrp="1"/>
          </p:cNvSpPr>
          <p:nvPr>
            <p:ph type="body" sz="quarter" idx="21"/>
          </p:nvPr>
        </p:nvSpPr>
        <p:spPr>
          <a:xfrm>
            <a:off x="6158027" y="5040000"/>
            <a:ext cx="1224000" cy="906463"/>
          </a:xfrm>
        </p:spPr>
        <p:txBody>
          <a:bodyPr/>
          <a:lstStyle>
            <a:lvl1pPr marL="0" indent="0">
              <a:lnSpc>
                <a:spcPts val="1400"/>
              </a:lnSpc>
              <a:spcBef>
                <a:spcPts val="0"/>
              </a:spcBef>
              <a:buNone/>
              <a:defRPr sz="1000" b="0" i="0" spc="-30" baseline="0">
                <a:solidFill>
                  <a:srgbClr val="5F5F5F"/>
                </a:solidFill>
                <a:latin typeface="Montserrat Light" pitchFamily="2" charset="77"/>
              </a:defRPr>
            </a:lvl1pPr>
            <a:lvl2pPr marL="0" indent="0">
              <a:lnSpc>
                <a:spcPts val="2100"/>
              </a:lnSpc>
              <a:spcBef>
                <a:spcPts val="100"/>
              </a:spcBef>
              <a:buNone/>
              <a:tabLst/>
              <a:defRPr sz="2100" b="0" i="0">
                <a:solidFill>
                  <a:schemeClr val="accent5"/>
                </a:solidFill>
                <a:latin typeface="Montserrat Light" pitchFamily="2" charset="77"/>
              </a:defRPr>
            </a:lvl2pPr>
            <a:lvl3pPr marL="0" indent="0">
              <a:lnSpc>
                <a:spcPts val="1400"/>
              </a:lnSpc>
              <a:spcBef>
                <a:spcPts val="0"/>
              </a:spcBef>
              <a:buNone/>
              <a:defRPr sz="1000" spc="-30" baseline="0">
                <a:solidFill>
                  <a:srgbClr val="5F5F5F"/>
                </a:solidFill>
              </a:defRPr>
            </a:lvl3pPr>
            <a:lvl4pPr marL="198000" indent="0">
              <a:buNone/>
              <a:defRPr/>
            </a:lvl4pPr>
            <a:lvl5pPr marL="0" indent="0">
              <a:buNone/>
              <a:defRPr/>
            </a:lvl5pPr>
          </a:lstStyle>
          <a:p>
            <a:pPr lvl="0"/>
            <a:r>
              <a:rPr lang="en-US" smtClean="0"/>
              <a:t>Click to edit Master text styles</a:t>
            </a:r>
          </a:p>
          <a:p>
            <a:pPr lvl="1"/>
            <a:r>
              <a:rPr lang="en-US" smtClean="0"/>
              <a:t>Second level</a:t>
            </a:r>
          </a:p>
          <a:p>
            <a:pPr lvl="2"/>
            <a:r>
              <a:rPr lang="en-US" smtClean="0"/>
              <a:t>Third level</a:t>
            </a:r>
          </a:p>
        </p:txBody>
      </p:sp>
      <p:sp>
        <p:nvSpPr>
          <p:cNvPr id="25" name="Text Placeholder 8">
            <a:extLst>
              <a:ext uri="{FF2B5EF4-FFF2-40B4-BE49-F238E27FC236}">
                <a16:creationId xmlns:a16="http://schemas.microsoft.com/office/drawing/2014/main" id="{80A6A4F6-BF1A-4947-832E-B9763F9A8DCE}"/>
              </a:ext>
            </a:extLst>
          </p:cNvPr>
          <p:cNvSpPr>
            <a:spLocks noGrp="1"/>
          </p:cNvSpPr>
          <p:nvPr>
            <p:ph type="body" sz="quarter" idx="22"/>
          </p:nvPr>
        </p:nvSpPr>
        <p:spPr>
          <a:xfrm>
            <a:off x="7456718" y="5040000"/>
            <a:ext cx="1224000" cy="906463"/>
          </a:xfrm>
        </p:spPr>
        <p:txBody>
          <a:bodyPr/>
          <a:lstStyle>
            <a:lvl1pPr marL="0" indent="0">
              <a:lnSpc>
                <a:spcPts val="1400"/>
              </a:lnSpc>
              <a:spcBef>
                <a:spcPts val="0"/>
              </a:spcBef>
              <a:buNone/>
              <a:defRPr sz="1000" b="0" i="0" spc="-30" baseline="0">
                <a:solidFill>
                  <a:srgbClr val="5F5F5F"/>
                </a:solidFill>
                <a:latin typeface="Montserrat Light" pitchFamily="2" charset="77"/>
              </a:defRPr>
            </a:lvl1pPr>
            <a:lvl2pPr marL="0" indent="0">
              <a:lnSpc>
                <a:spcPts val="2100"/>
              </a:lnSpc>
              <a:spcBef>
                <a:spcPts val="100"/>
              </a:spcBef>
              <a:buNone/>
              <a:tabLst/>
              <a:defRPr sz="2100" b="0" i="0">
                <a:solidFill>
                  <a:schemeClr val="accent4"/>
                </a:solidFill>
                <a:latin typeface="Montserrat Light" pitchFamily="2" charset="77"/>
              </a:defRPr>
            </a:lvl2pPr>
            <a:lvl3pPr marL="0" indent="0">
              <a:lnSpc>
                <a:spcPts val="1400"/>
              </a:lnSpc>
              <a:spcBef>
                <a:spcPts val="0"/>
              </a:spcBef>
              <a:buNone/>
              <a:defRPr sz="1000" spc="-30" baseline="0">
                <a:solidFill>
                  <a:srgbClr val="5F5F5F"/>
                </a:solidFill>
              </a:defRPr>
            </a:lvl3pPr>
            <a:lvl4pPr marL="198000" indent="0">
              <a:buNone/>
              <a:defRPr/>
            </a:lvl4pPr>
            <a:lvl5pPr marL="0" indent="0">
              <a:buNone/>
              <a:defRPr/>
            </a:lvl5pPr>
          </a:lstStyle>
          <a:p>
            <a:pPr lvl="0"/>
            <a:r>
              <a:rPr lang="en-US" smtClean="0"/>
              <a:t>Click to edit Master text styles</a:t>
            </a:r>
          </a:p>
          <a:p>
            <a:pPr lvl="1"/>
            <a:r>
              <a:rPr lang="en-US" smtClean="0"/>
              <a:t>Second level</a:t>
            </a:r>
          </a:p>
          <a:p>
            <a:pPr lvl="2"/>
            <a:r>
              <a:rPr lang="en-US" smtClean="0"/>
              <a:t>Third level</a:t>
            </a:r>
          </a:p>
        </p:txBody>
      </p:sp>
      <p:cxnSp>
        <p:nvCxnSpPr>
          <p:cNvPr id="12" name="Straight Connector 11">
            <a:extLst>
              <a:ext uri="{FF2B5EF4-FFF2-40B4-BE49-F238E27FC236}">
                <a16:creationId xmlns:a16="http://schemas.microsoft.com/office/drawing/2014/main" id="{C68297FF-075B-EB42-B0FC-4EF04F62741A}"/>
              </a:ext>
            </a:extLst>
          </p:cNvPr>
          <p:cNvCxnSpPr/>
          <p:nvPr userDrawn="1"/>
        </p:nvCxnSpPr>
        <p:spPr>
          <a:xfrm>
            <a:off x="289255" y="6315559"/>
            <a:ext cx="8568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FEDF8EA-783E-724B-9FC1-5F1C1D674394}"/>
              </a:ext>
            </a:extLst>
          </p:cNvPr>
          <p:cNvCxnSpPr/>
          <p:nvPr userDrawn="1"/>
        </p:nvCxnSpPr>
        <p:spPr>
          <a:xfrm>
            <a:off x="289255" y="1053884"/>
            <a:ext cx="85680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2039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16D1E4-305F-914B-B7C3-28BA2D63FA69}"/>
              </a:ext>
            </a:extLst>
          </p:cNvPr>
          <p:cNvSpPr>
            <a:spLocks/>
          </p:cNvSpPr>
          <p:nvPr userDrawn="1"/>
        </p:nvSpPr>
        <p:spPr>
          <a:xfrm>
            <a:off x="288924" y="1055780"/>
            <a:ext cx="8571600" cy="525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ontserrat Light" panose="00000400000000000000" pitchFamily="2" charset="0"/>
            </a:endParaRPr>
          </a:p>
        </p:txBody>
      </p:sp>
      <p:sp>
        <p:nvSpPr>
          <p:cNvPr id="8" name="Text Placeholder 7">
            <a:extLst>
              <a:ext uri="{FF2B5EF4-FFF2-40B4-BE49-F238E27FC236}">
                <a16:creationId xmlns:a16="http://schemas.microsoft.com/office/drawing/2014/main" id="{3BCEF4E6-2CF0-2540-BEED-A33D756571B2}"/>
              </a:ext>
            </a:extLst>
          </p:cNvPr>
          <p:cNvSpPr>
            <a:spLocks noGrp="1"/>
          </p:cNvSpPr>
          <p:nvPr>
            <p:ph type="body" sz="quarter" idx="13" hasCustomPrompt="1"/>
          </p:nvPr>
        </p:nvSpPr>
        <p:spPr>
          <a:xfrm>
            <a:off x="288925" y="241300"/>
            <a:ext cx="8280400" cy="719138"/>
          </a:xfrm>
        </p:spPr>
        <p:txBody>
          <a:bodyPr/>
          <a:lstStyle>
            <a:lvl1pPr marL="0" indent="0">
              <a:lnSpc>
                <a:spcPts val="2000"/>
              </a:lnSpc>
              <a:spcBef>
                <a:spcPts val="0"/>
              </a:spcBef>
              <a:buNone/>
              <a:defRPr lang="en-GB" sz="1600" b="0" i="0" kern="1200" spc="-50" baseline="0" dirty="0" smtClean="0">
                <a:solidFill>
                  <a:schemeClr val="tx1"/>
                </a:solidFill>
                <a:effectLst/>
                <a:latin typeface="Montserrat Medium" pitchFamily="2" charset="77"/>
                <a:ea typeface="+mj-ea"/>
                <a:cs typeface="+mj-cs"/>
              </a:defRPr>
            </a:lvl1pPr>
            <a:lvl2pPr marL="0" indent="0">
              <a:lnSpc>
                <a:spcPts val="2000"/>
              </a:lnSpc>
              <a:spcBef>
                <a:spcPts val="0"/>
              </a:spcBef>
              <a:buNone/>
              <a:tabLst/>
              <a:defRPr sz="1600"/>
            </a:lvl2pPr>
            <a:lvl3pPr marL="0" indent="0">
              <a:buNone/>
              <a:defRPr/>
            </a:lvl3pPr>
            <a:lvl4pPr marL="198000" indent="0">
              <a:buNone/>
              <a:defRPr/>
            </a:lvl4pPr>
            <a:lvl5pPr marL="0" indent="0">
              <a:buNone/>
              <a:defRPr/>
            </a:lvl5pPr>
          </a:lstStyle>
          <a:p>
            <a:pPr lvl="0"/>
            <a:r>
              <a:rPr lang="en-GB" dirty="0"/>
              <a:t>Slide Title</a:t>
            </a:r>
          </a:p>
          <a:p>
            <a:pPr lvl="1"/>
            <a:r>
              <a:rPr lang="en-GB" dirty="0"/>
              <a:t>Slide Subtitle</a:t>
            </a:r>
          </a:p>
        </p:txBody>
      </p:sp>
      <p:sp>
        <p:nvSpPr>
          <p:cNvPr id="6" name="Footer Placeholder 5"/>
          <p:cNvSpPr>
            <a:spLocks noGrp="1"/>
          </p:cNvSpPr>
          <p:nvPr>
            <p:ph type="ftr" sz="quarter" idx="11"/>
          </p:nvPr>
        </p:nvSpPr>
        <p:spPr/>
        <p:txBody>
          <a:bodyPr/>
          <a:lstStyle/>
          <a:p>
            <a:r>
              <a:rPr lang="en-GB" smtClean="0"/>
              <a:t>Click Insert &gt; Header and Footer to edit this text</a:t>
            </a:r>
            <a:endParaRPr lang="en-GB" dirty="0"/>
          </a:p>
        </p:txBody>
      </p:sp>
      <p:sp>
        <p:nvSpPr>
          <p:cNvPr id="7" name="Slide Number Placeholder 6"/>
          <p:cNvSpPr>
            <a:spLocks noGrp="1"/>
          </p:cNvSpPr>
          <p:nvPr>
            <p:ph type="sldNum" sz="quarter" idx="12"/>
          </p:nvPr>
        </p:nvSpPr>
        <p:spPr/>
        <p:txBody>
          <a:bodyPr/>
          <a:lstStyle/>
          <a:p>
            <a:fld id="{B7D98634-0839-1247-8D2B-FEEA21DA0BC2}" type="slidenum">
              <a:rPr lang="en-GB" smtClean="0"/>
              <a:t>‹#›</a:t>
            </a:fld>
            <a:endParaRPr lang="en-GB" dirty="0"/>
          </a:p>
        </p:txBody>
      </p:sp>
      <p:sp>
        <p:nvSpPr>
          <p:cNvPr id="5" name="Chart Placeholder 4">
            <a:extLst>
              <a:ext uri="{FF2B5EF4-FFF2-40B4-BE49-F238E27FC236}">
                <a16:creationId xmlns:a16="http://schemas.microsoft.com/office/drawing/2014/main" id="{39205E91-5B62-B64C-90B6-3DB31B612A4D}"/>
              </a:ext>
            </a:extLst>
          </p:cNvPr>
          <p:cNvSpPr>
            <a:spLocks noGrp="1"/>
          </p:cNvSpPr>
          <p:nvPr>
            <p:ph type="chart" sz="quarter" idx="14"/>
          </p:nvPr>
        </p:nvSpPr>
        <p:spPr>
          <a:xfrm>
            <a:off x="485775" y="1252403"/>
            <a:ext cx="8208000" cy="4860000"/>
          </a:xfrm>
        </p:spPr>
        <p:txBody>
          <a:bodyPr/>
          <a:lstStyle>
            <a:lvl1pPr marL="0" indent="0" algn="l">
              <a:buNone/>
              <a:defRPr b="0" i="0">
                <a:latin typeface="Montserrat Light" panose="00000400000000000000" pitchFamily="2" charset="0"/>
              </a:defRPr>
            </a:lvl1pPr>
          </a:lstStyle>
          <a:p>
            <a:r>
              <a:rPr lang="en-US" smtClean="0"/>
              <a:t>Click icon to add chart</a:t>
            </a:r>
            <a:endParaRPr lang="en-GB" dirty="0"/>
          </a:p>
        </p:txBody>
      </p:sp>
      <p:cxnSp>
        <p:nvCxnSpPr>
          <p:cNvPr id="9" name="Straight Connector 8">
            <a:extLst>
              <a:ext uri="{FF2B5EF4-FFF2-40B4-BE49-F238E27FC236}">
                <a16:creationId xmlns:a16="http://schemas.microsoft.com/office/drawing/2014/main" id="{2CAC33E9-77DA-FB49-9047-E81A9DADF960}"/>
              </a:ext>
            </a:extLst>
          </p:cNvPr>
          <p:cNvCxnSpPr/>
          <p:nvPr userDrawn="1"/>
        </p:nvCxnSpPr>
        <p:spPr>
          <a:xfrm>
            <a:off x="289255" y="6315559"/>
            <a:ext cx="8568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3484735-E813-D541-9934-4D7BCDF25880}"/>
              </a:ext>
            </a:extLst>
          </p:cNvPr>
          <p:cNvCxnSpPr/>
          <p:nvPr userDrawn="1"/>
        </p:nvCxnSpPr>
        <p:spPr>
          <a:xfrm>
            <a:off x="289255" y="1053884"/>
            <a:ext cx="85680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710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BCEF4E6-2CF0-2540-BEED-A33D756571B2}"/>
              </a:ext>
            </a:extLst>
          </p:cNvPr>
          <p:cNvSpPr>
            <a:spLocks noGrp="1"/>
          </p:cNvSpPr>
          <p:nvPr>
            <p:ph type="body" sz="quarter" idx="13" hasCustomPrompt="1"/>
          </p:nvPr>
        </p:nvSpPr>
        <p:spPr>
          <a:xfrm>
            <a:off x="288925" y="241300"/>
            <a:ext cx="8280400" cy="719138"/>
          </a:xfrm>
        </p:spPr>
        <p:txBody>
          <a:bodyPr/>
          <a:lstStyle>
            <a:lvl1pPr marL="0" indent="0">
              <a:lnSpc>
                <a:spcPts val="2000"/>
              </a:lnSpc>
              <a:spcBef>
                <a:spcPts val="0"/>
              </a:spcBef>
              <a:buNone/>
              <a:defRPr lang="en-GB" sz="1600" b="0" i="0" kern="1200" spc="-50" baseline="0" dirty="0" smtClean="0">
                <a:solidFill>
                  <a:schemeClr val="tx1"/>
                </a:solidFill>
                <a:effectLst/>
                <a:latin typeface="Montserrat Medium" pitchFamily="2" charset="77"/>
                <a:ea typeface="+mj-ea"/>
                <a:cs typeface="+mj-cs"/>
              </a:defRPr>
            </a:lvl1pPr>
            <a:lvl2pPr marL="0" indent="0">
              <a:lnSpc>
                <a:spcPts val="2000"/>
              </a:lnSpc>
              <a:spcBef>
                <a:spcPts val="0"/>
              </a:spcBef>
              <a:buNone/>
              <a:tabLst/>
              <a:defRPr sz="1600"/>
            </a:lvl2pPr>
            <a:lvl3pPr marL="0" indent="0">
              <a:buNone/>
              <a:defRPr/>
            </a:lvl3pPr>
            <a:lvl4pPr marL="198000" indent="0">
              <a:buNone/>
              <a:defRPr/>
            </a:lvl4pPr>
            <a:lvl5pPr marL="0" indent="0">
              <a:buNone/>
              <a:defRPr/>
            </a:lvl5pPr>
          </a:lstStyle>
          <a:p>
            <a:pPr lvl="0"/>
            <a:r>
              <a:rPr lang="en-GB" dirty="0"/>
              <a:t>Slide Title</a:t>
            </a:r>
          </a:p>
          <a:p>
            <a:pPr lvl="1"/>
            <a:r>
              <a:rPr lang="en-GB" dirty="0"/>
              <a:t>Slide Subtitle</a:t>
            </a:r>
          </a:p>
        </p:txBody>
      </p:sp>
      <p:sp>
        <p:nvSpPr>
          <p:cNvPr id="6" name="Footer Placeholder 5"/>
          <p:cNvSpPr>
            <a:spLocks noGrp="1"/>
          </p:cNvSpPr>
          <p:nvPr>
            <p:ph type="ftr" sz="quarter" idx="11"/>
          </p:nvPr>
        </p:nvSpPr>
        <p:spPr/>
        <p:txBody>
          <a:bodyPr/>
          <a:lstStyle/>
          <a:p>
            <a:r>
              <a:rPr lang="en-GB" smtClean="0"/>
              <a:t>Click Insert &gt; Header and Footer to edit this text</a:t>
            </a:r>
            <a:endParaRPr lang="en-GB" dirty="0"/>
          </a:p>
        </p:txBody>
      </p:sp>
      <p:sp>
        <p:nvSpPr>
          <p:cNvPr id="7" name="Slide Number Placeholder 6"/>
          <p:cNvSpPr>
            <a:spLocks noGrp="1"/>
          </p:cNvSpPr>
          <p:nvPr>
            <p:ph type="sldNum" sz="quarter" idx="12"/>
          </p:nvPr>
        </p:nvSpPr>
        <p:spPr/>
        <p:txBody>
          <a:bodyPr/>
          <a:lstStyle/>
          <a:p>
            <a:fld id="{B7D98634-0839-1247-8D2B-FEEA21DA0BC2}" type="slidenum">
              <a:rPr lang="en-GB" smtClean="0"/>
              <a:t>‹#›</a:t>
            </a:fld>
            <a:endParaRPr lang="en-GB" dirty="0"/>
          </a:p>
        </p:txBody>
      </p:sp>
      <p:sp>
        <p:nvSpPr>
          <p:cNvPr id="9" name="Table Placeholder 8">
            <a:extLst>
              <a:ext uri="{FF2B5EF4-FFF2-40B4-BE49-F238E27FC236}">
                <a16:creationId xmlns:a16="http://schemas.microsoft.com/office/drawing/2014/main" id="{A7DB837F-0067-6D45-9F93-E250875D0453}"/>
              </a:ext>
            </a:extLst>
          </p:cNvPr>
          <p:cNvSpPr>
            <a:spLocks noGrp="1"/>
          </p:cNvSpPr>
          <p:nvPr>
            <p:ph type="tbl" sz="quarter" idx="14"/>
          </p:nvPr>
        </p:nvSpPr>
        <p:spPr>
          <a:xfrm>
            <a:off x="288925" y="1368001"/>
            <a:ext cx="8555424" cy="4608000"/>
          </a:xfrm>
        </p:spPr>
        <p:txBody>
          <a:bodyPr/>
          <a:lstStyle>
            <a:lvl1pPr marL="0" indent="0">
              <a:buNone/>
              <a:defRPr b="0" i="0">
                <a:latin typeface="Montserrat Light" panose="00000400000000000000" pitchFamily="2" charset="0"/>
              </a:defRPr>
            </a:lvl1pPr>
          </a:lstStyle>
          <a:p>
            <a:r>
              <a:rPr lang="en-US" smtClean="0"/>
              <a:t>Click icon to add table</a:t>
            </a:r>
            <a:endParaRPr lang="en-GB" dirty="0"/>
          </a:p>
        </p:txBody>
      </p:sp>
      <p:sp>
        <p:nvSpPr>
          <p:cNvPr id="12" name="Text Placeholder 11">
            <a:extLst>
              <a:ext uri="{FF2B5EF4-FFF2-40B4-BE49-F238E27FC236}">
                <a16:creationId xmlns:a16="http://schemas.microsoft.com/office/drawing/2014/main" id="{C2A095A9-5754-2F49-BEDC-7AC5587E50CF}"/>
              </a:ext>
            </a:extLst>
          </p:cNvPr>
          <p:cNvSpPr>
            <a:spLocks noGrp="1"/>
          </p:cNvSpPr>
          <p:nvPr>
            <p:ph type="body" sz="quarter" idx="15"/>
          </p:nvPr>
        </p:nvSpPr>
        <p:spPr>
          <a:xfrm>
            <a:off x="288925" y="6021712"/>
            <a:ext cx="8555424" cy="216000"/>
          </a:xfrm>
        </p:spPr>
        <p:txBody>
          <a:bodyPr anchor="t"/>
          <a:lstStyle>
            <a:lvl1pPr marL="450000" indent="-358775">
              <a:lnSpc>
                <a:spcPts val="750"/>
              </a:lnSpc>
              <a:spcBef>
                <a:spcPts val="0"/>
              </a:spcBef>
              <a:buClr>
                <a:srgbClr val="5F5F5F"/>
              </a:buClr>
              <a:buFont typeface="+mj-lt"/>
              <a:buAutoNum type="arabicPeriod"/>
              <a:tabLst/>
              <a:defRPr sz="600" b="0" i="0" spc="-30" baseline="0">
                <a:solidFill>
                  <a:srgbClr val="5F5F5F"/>
                </a:solidFill>
                <a:latin typeface="Montserrat" pitchFamily="2" charset="77"/>
              </a:defRPr>
            </a:lvl1pPr>
          </a:lstStyle>
          <a:p>
            <a:pPr lvl="0"/>
            <a:r>
              <a:rPr lang="en-US" smtClean="0"/>
              <a:t>Click to edit Master text styles</a:t>
            </a:r>
          </a:p>
        </p:txBody>
      </p:sp>
    </p:spTree>
    <p:extLst>
      <p:ext uri="{BB962C8B-B14F-4D97-AF65-F5344CB8AC3E}">
        <p14:creationId xmlns:p14="http://schemas.microsoft.com/office/powerpoint/2010/main" val="4157327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smtClean="0"/>
              <a:t>Click Insert &gt; Header and Footer to edit this text</a:t>
            </a:r>
            <a:endParaRPr lang="en-GB"/>
          </a:p>
        </p:txBody>
      </p:sp>
      <p:sp>
        <p:nvSpPr>
          <p:cNvPr id="5" name="Slide Number Placeholder 4"/>
          <p:cNvSpPr>
            <a:spLocks noGrp="1"/>
          </p:cNvSpPr>
          <p:nvPr>
            <p:ph type="sldNum" sz="quarter" idx="12"/>
          </p:nvPr>
        </p:nvSpPr>
        <p:spPr/>
        <p:txBody>
          <a:bodyPr/>
          <a:lstStyle/>
          <a:p>
            <a:fld id="{B7D98634-0839-1247-8D2B-FEEA21DA0BC2}" type="slidenum">
              <a:rPr lang="en-GB" smtClean="0"/>
              <a:t>‹#›</a:t>
            </a:fld>
            <a:endParaRPr lang="en-GB"/>
          </a:p>
        </p:txBody>
      </p:sp>
      <p:sp>
        <p:nvSpPr>
          <p:cNvPr id="6" name="Text Placeholder 7">
            <a:extLst>
              <a:ext uri="{FF2B5EF4-FFF2-40B4-BE49-F238E27FC236}">
                <a16:creationId xmlns:a16="http://schemas.microsoft.com/office/drawing/2014/main" id="{68F7A92F-01E5-9B48-8C0F-4CC552B9D49A}"/>
              </a:ext>
            </a:extLst>
          </p:cNvPr>
          <p:cNvSpPr>
            <a:spLocks noGrp="1"/>
          </p:cNvSpPr>
          <p:nvPr>
            <p:ph type="body" sz="quarter" idx="13" hasCustomPrompt="1"/>
          </p:nvPr>
        </p:nvSpPr>
        <p:spPr>
          <a:xfrm>
            <a:off x="288925" y="241300"/>
            <a:ext cx="8280400" cy="719138"/>
          </a:xfrm>
        </p:spPr>
        <p:txBody>
          <a:bodyPr/>
          <a:lstStyle>
            <a:lvl1pPr marL="0" indent="0">
              <a:lnSpc>
                <a:spcPts val="2000"/>
              </a:lnSpc>
              <a:spcBef>
                <a:spcPts val="0"/>
              </a:spcBef>
              <a:buNone/>
              <a:defRPr lang="en-GB" sz="1600" b="0" i="0" kern="1200" spc="-50" baseline="0" dirty="0" smtClean="0">
                <a:solidFill>
                  <a:schemeClr val="tx1"/>
                </a:solidFill>
                <a:effectLst/>
                <a:latin typeface="Montserrat Medium" pitchFamily="2" charset="77"/>
                <a:ea typeface="+mj-ea"/>
                <a:cs typeface="+mj-cs"/>
              </a:defRPr>
            </a:lvl1pPr>
            <a:lvl2pPr marL="0" indent="0">
              <a:lnSpc>
                <a:spcPts val="2000"/>
              </a:lnSpc>
              <a:spcBef>
                <a:spcPts val="0"/>
              </a:spcBef>
              <a:buNone/>
              <a:tabLst/>
              <a:defRPr sz="1600"/>
            </a:lvl2pPr>
            <a:lvl3pPr marL="0" indent="0">
              <a:buNone/>
              <a:defRPr/>
            </a:lvl3pPr>
            <a:lvl4pPr marL="198000" indent="0">
              <a:buNone/>
              <a:defRPr/>
            </a:lvl4pPr>
            <a:lvl5pPr marL="0" indent="0">
              <a:buNone/>
              <a:defRPr/>
            </a:lvl5pPr>
          </a:lstStyle>
          <a:p>
            <a:pPr lvl="0"/>
            <a:r>
              <a:rPr lang="en-GB" dirty="0"/>
              <a:t>Slide Title</a:t>
            </a:r>
          </a:p>
          <a:p>
            <a:pPr lvl="1"/>
            <a:r>
              <a:rPr lang="en-GB" dirty="0"/>
              <a:t>Slide Subtitle</a:t>
            </a:r>
          </a:p>
        </p:txBody>
      </p:sp>
    </p:spTree>
    <p:extLst>
      <p:ext uri="{BB962C8B-B14F-4D97-AF65-F5344CB8AC3E}">
        <p14:creationId xmlns:p14="http://schemas.microsoft.com/office/powerpoint/2010/main" val="2691250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B30EAB9-F43F-4076-BCBD-06CEE019B1B9}" type="datetimeFigureOut">
              <a:rPr lang="en-GB" smtClean="0"/>
              <a:t>12/06/2019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2DEEFE-7CDD-4951-A2ED-3CBEAC46C521}" type="slidenum">
              <a:rPr lang="en-GB" smtClean="0"/>
              <a:t>‹#›</a:t>
            </a:fld>
            <a:endParaRPr lang="en-GB"/>
          </a:p>
        </p:txBody>
      </p:sp>
    </p:spTree>
    <p:extLst>
      <p:ext uri="{BB962C8B-B14F-4D97-AF65-F5344CB8AC3E}">
        <p14:creationId xmlns:p14="http://schemas.microsoft.com/office/powerpoint/2010/main" val="2547924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 Image + Title right 0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096743-BDAA-DC41-BB31-4A29CF94D6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468" y="-427612"/>
            <a:ext cx="7466400" cy="7466400"/>
          </a:xfrm>
          <a:prstGeom prst="rect">
            <a:avLst/>
          </a:prstGeom>
        </p:spPr>
      </p:pic>
      <p:sp>
        <p:nvSpPr>
          <p:cNvPr id="8" name="Rectangle 7">
            <a:extLst>
              <a:ext uri="{FF2B5EF4-FFF2-40B4-BE49-F238E27FC236}">
                <a16:creationId xmlns:a16="http://schemas.microsoft.com/office/drawing/2014/main" id="{16820CD1-7E40-8240-B4DB-D598B5134A6D}"/>
              </a:ext>
            </a:extLst>
          </p:cNvPr>
          <p:cNvSpPr/>
          <p:nvPr userDrawn="1"/>
        </p:nvSpPr>
        <p:spPr>
          <a:xfrm>
            <a:off x="3050083" y="4286657"/>
            <a:ext cx="5796000" cy="2034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ontserrat Light" panose="00000400000000000000" pitchFamily="2" charset="0"/>
            </a:endParaRPr>
          </a:p>
        </p:txBody>
      </p:sp>
      <p:sp>
        <p:nvSpPr>
          <p:cNvPr id="2" name="Title 1"/>
          <p:cNvSpPr>
            <a:spLocks noGrp="1"/>
          </p:cNvSpPr>
          <p:nvPr>
            <p:ph type="ctrTitle" hasCustomPrompt="1"/>
          </p:nvPr>
        </p:nvSpPr>
        <p:spPr>
          <a:xfrm>
            <a:off x="3236852" y="4286657"/>
            <a:ext cx="5509583" cy="666798"/>
          </a:xfrm>
        </p:spPr>
        <p:txBody>
          <a:bodyPr anchor="b"/>
          <a:lstStyle>
            <a:lvl1pPr algn="l">
              <a:lnSpc>
                <a:spcPts val="3000"/>
              </a:lnSpc>
              <a:defRPr sz="3600" b="0" i="0" spc="-60" baseline="0">
                <a:latin typeface="Montserrat Medium" pitchFamily="2" charset="77"/>
              </a:defRPr>
            </a:lvl1pPr>
          </a:lstStyle>
          <a:p>
            <a:r>
              <a:rPr lang="en-GB" dirty="0"/>
              <a:t>Presentation Title</a:t>
            </a:r>
          </a:p>
        </p:txBody>
      </p:sp>
      <p:sp>
        <p:nvSpPr>
          <p:cNvPr id="3" name="Subtitle 2"/>
          <p:cNvSpPr>
            <a:spLocks noGrp="1"/>
          </p:cNvSpPr>
          <p:nvPr>
            <p:ph type="subTitle" idx="1" hasCustomPrompt="1"/>
          </p:nvPr>
        </p:nvSpPr>
        <p:spPr>
          <a:xfrm>
            <a:off x="3236852" y="4959506"/>
            <a:ext cx="5509583" cy="720000"/>
          </a:xfrm>
        </p:spPr>
        <p:txBody>
          <a:bodyPr/>
          <a:lstStyle>
            <a:lvl1pPr marL="0" marR="0" indent="0" algn="l" defTabSz="914400" rtl="0" eaLnBrk="1" fontAlgn="auto" latinLnBrk="0" hangingPunct="1">
              <a:lnSpc>
                <a:spcPts val="3200"/>
              </a:lnSpc>
              <a:spcBef>
                <a:spcPts val="0"/>
              </a:spcBef>
              <a:spcAft>
                <a:spcPts val="0"/>
              </a:spcAft>
              <a:buClr>
                <a:schemeClr val="accent1"/>
              </a:buClr>
              <a:buSzPct val="90000"/>
              <a:buFont typeface="Montserrat" pitchFamily="2" charset="0"/>
              <a:buNone/>
              <a:tabLst/>
              <a:defRPr sz="2600" b="0" i="0" spc="-110" baseline="0">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3200"/>
              </a:lnSpc>
              <a:spcBef>
                <a:spcPts val="0"/>
              </a:spcBef>
              <a:spcAft>
                <a:spcPts val="0"/>
              </a:spcAft>
              <a:buClr>
                <a:schemeClr val="accent1"/>
              </a:buClr>
              <a:buSzPct val="90000"/>
              <a:buFont typeface="Montserrat" pitchFamily="2" charset="0"/>
              <a:buNone/>
              <a:tabLst/>
              <a:defRPr/>
            </a:pPr>
            <a:r>
              <a:rPr lang="en-GB" dirty="0"/>
              <a:t>Presentation Subtitle</a:t>
            </a:r>
          </a:p>
        </p:txBody>
      </p:sp>
      <p:sp>
        <p:nvSpPr>
          <p:cNvPr id="10" name="Date Placeholder 3">
            <a:extLst>
              <a:ext uri="{FF2B5EF4-FFF2-40B4-BE49-F238E27FC236}">
                <a16:creationId xmlns:a16="http://schemas.microsoft.com/office/drawing/2014/main" id="{D2CF19BB-E48F-4D48-A209-3A64F05A207C}"/>
              </a:ext>
            </a:extLst>
          </p:cNvPr>
          <p:cNvSpPr>
            <a:spLocks noGrp="1"/>
          </p:cNvSpPr>
          <p:nvPr>
            <p:ph type="dt" sz="half" idx="2"/>
          </p:nvPr>
        </p:nvSpPr>
        <p:spPr>
          <a:xfrm>
            <a:off x="3257477" y="5817015"/>
            <a:ext cx="3600000" cy="360000"/>
          </a:xfrm>
          <a:prstGeom prst="rect">
            <a:avLst/>
          </a:prstGeom>
        </p:spPr>
        <p:txBody>
          <a:bodyPr vert="horz" lIns="0" tIns="0" rIns="0" bIns="0" rtlCol="0" anchor="ctr"/>
          <a:lstStyle>
            <a:lvl1pPr algn="l">
              <a:lnSpc>
                <a:spcPts val="2400"/>
              </a:lnSpc>
              <a:defRPr sz="1600" b="0" i="0">
                <a:solidFill>
                  <a:schemeClr val="tx1"/>
                </a:solidFill>
                <a:latin typeface="Montserrat Light" panose="00000400000000000000" pitchFamily="2" charset="0"/>
              </a:defRPr>
            </a:lvl1pPr>
          </a:lstStyle>
          <a:p>
            <a:endParaRPr lang="en-GB" dirty="0"/>
          </a:p>
        </p:txBody>
      </p:sp>
      <p:pic>
        <p:nvPicPr>
          <p:cNvPr id="11" name="Picture 10">
            <a:extLst>
              <a:ext uri="{FF2B5EF4-FFF2-40B4-BE49-F238E27FC236}">
                <a16:creationId xmlns:a16="http://schemas.microsoft.com/office/drawing/2014/main" id="{8C1C756D-809F-2942-BF75-940C043DD03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94008" y="293229"/>
            <a:ext cx="1861200" cy="318698"/>
          </a:xfrm>
          <a:prstGeom prst="rect">
            <a:avLst/>
          </a:prstGeom>
        </p:spPr>
      </p:pic>
      <p:sp>
        <p:nvSpPr>
          <p:cNvPr id="9" name="Subtitle 2">
            <a:extLst>
              <a:ext uri="{FF2B5EF4-FFF2-40B4-BE49-F238E27FC236}">
                <a16:creationId xmlns:a16="http://schemas.microsoft.com/office/drawing/2014/main" id="{3B4BFB30-F667-9E4F-85D1-5E0986F46598}"/>
              </a:ext>
            </a:extLst>
          </p:cNvPr>
          <p:cNvSpPr txBox="1">
            <a:spLocks/>
          </p:cNvSpPr>
          <p:nvPr userDrawn="1"/>
        </p:nvSpPr>
        <p:spPr>
          <a:xfrm>
            <a:off x="9324000" y="0"/>
            <a:ext cx="2880000" cy="1625600"/>
          </a:xfrm>
          <a:prstGeom prst="rect">
            <a:avLst/>
          </a:prstGeom>
          <a:solidFill>
            <a:schemeClr val="accent1"/>
          </a:solidFill>
        </p:spPr>
        <p:txBody>
          <a:bodyPr vert="horz" lIns="72000" tIns="72000" rIns="72000" bIns="72000" rtlCol="0" anchor="t">
            <a:noAutofit/>
          </a:bodyPr>
          <a:lstStyle>
            <a:lvl1pPr marL="0" marR="0" indent="0" algn="l" defTabSz="914400" rtl="0" eaLnBrk="1" fontAlgn="auto" latinLnBrk="0" hangingPunct="1">
              <a:lnSpc>
                <a:spcPts val="3200"/>
              </a:lnSpc>
              <a:spcBef>
                <a:spcPts val="0"/>
              </a:spcBef>
              <a:spcAft>
                <a:spcPts val="0"/>
              </a:spcAft>
              <a:buClr>
                <a:srgbClr val="00AFAA"/>
              </a:buClr>
              <a:buSzPct val="90000"/>
              <a:buFont typeface="Montserrat" pitchFamily="2" charset="0"/>
              <a:buNone/>
              <a:tabLst/>
              <a:defRPr sz="2600" b="0" i="0" kern="1200" spc="-110" baseline="0">
                <a:solidFill>
                  <a:schemeClr val="tx1"/>
                </a:solidFill>
                <a:latin typeface="Montserrat Light" pitchFamily="2" charset="77"/>
                <a:ea typeface="+mn-ea"/>
                <a:cs typeface="+mn-cs"/>
              </a:defRPr>
            </a:lvl1pPr>
            <a:lvl2pPr marL="457200" marR="0" indent="0" algn="ctr" defTabSz="914400" rtl="0" eaLnBrk="1" fontAlgn="auto" latinLnBrk="0" hangingPunct="1">
              <a:lnSpc>
                <a:spcPts val="2400"/>
              </a:lnSpc>
              <a:spcBef>
                <a:spcPts val="300"/>
              </a:spcBef>
              <a:spcAft>
                <a:spcPts val="0"/>
              </a:spcAft>
              <a:buClr>
                <a:srgbClr val="00AFAA"/>
              </a:buClr>
              <a:buSzPct val="90000"/>
              <a:buFont typeface="Montserrat"/>
              <a:buNone/>
              <a:tabLst/>
              <a:defRPr sz="2000" b="0" i="0" kern="1200">
                <a:solidFill>
                  <a:schemeClr val="tx1"/>
                </a:solidFill>
                <a:latin typeface="Montserrat Medium" pitchFamily="2" charset="77"/>
                <a:ea typeface="+mn-ea"/>
                <a:cs typeface="+mn-cs"/>
              </a:defRPr>
            </a:lvl2pPr>
            <a:lvl3pPr marL="914400" marR="0" indent="0" algn="ctr" defTabSz="914400" rtl="0" eaLnBrk="1" fontAlgn="auto" latinLnBrk="0" hangingPunct="1">
              <a:lnSpc>
                <a:spcPts val="1800"/>
              </a:lnSpc>
              <a:spcBef>
                <a:spcPts val="1800"/>
              </a:spcBef>
              <a:spcAft>
                <a:spcPts val="0"/>
              </a:spcAft>
              <a:buClr>
                <a:srgbClr val="00AFAA"/>
              </a:buClr>
              <a:buSzPct val="90000"/>
              <a:buFont typeface="Montserrat" pitchFamily="2" charset="0"/>
              <a:buNone/>
              <a:tabLst/>
              <a:defRPr sz="1800" b="0" i="0" kern="1200">
                <a:solidFill>
                  <a:schemeClr val="tx1"/>
                </a:solidFill>
                <a:latin typeface="Montserrat Medium" pitchFamily="2" charset="77"/>
                <a:ea typeface="+mn-ea"/>
                <a:cs typeface="+mn-cs"/>
              </a:defRPr>
            </a:lvl3pPr>
            <a:lvl4pPr marL="1371600" marR="0" indent="0" algn="ctr" defTabSz="914400" rtl="0" eaLnBrk="1" fontAlgn="auto" latinLnBrk="0" hangingPunct="1">
              <a:lnSpc>
                <a:spcPts val="1800"/>
              </a:lnSpc>
              <a:spcBef>
                <a:spcPts val="0"/>
              </a:spcBef>
              <a:spcAft>
                <a:spcPts val="0"/>
              </a:spcAft>
              <a:buClr>
                <a:srgbClr val="00AFAA"/>
              </a:buClr>
              <a:buSzPct val="90000"/>
              <a:buFont typeface="Montserrat"/>
              <a:buNone/>
              <a:tabLst/>
              <a:defRPr sz="1600" b="0" i="0" kern="1200">
                <a:solidFill>
                  <a:schemeClr val="tx1"/>
                </a:solidFill>
                <a:latin typeface="Montserrat Medium" pitchFamily="2" charset="77"/>
                <a:ea typeface="+mn-ea"/>
                <a:cs typeface="+mn-cs"/>
              </a:defRPr>
            </a:lvl4pPr>
            <a:lvl5pPr marL="1828800" marR="0" indent="0" algn="ctr" defTabSz="914400" rtl="0" eaLnBrk="1" fontAlgn="auto" latinLnBrk="0" hangingPunct="1">
              <a:lnSpc>
                <a:spcPts val="1500"/>
              </a:lnSpc>
              <a:spcBef>
                <a:spcPts val="1800"/>
              </a:spcBef>
              <a:spcAft>
                <a:spcPts val="0"/>
              </a:spcAft>
              <a:buClr>
                <a:srgbClr val="00AFAA"/>
              </a:buClr>
              <a:buSzPct val="120000"/>
              <a:buFont typeface="Montserrat" pitchFamily="2" charset="0"/>
              <a:buNone/>
              <a:tabLst/>
              <a:defRPr sz="1600" b="0" i="0" kern="1200">
                <a:solidFill>
                  <a:schemeClr val="tx1"/>
                </a:solidFill>
                <a:latin typeface="Montserrat Medium" pitchFamily="2" charset="77"/>
                <a:ea typeface="+mn-ea"/>
                <a:cs typeface="+mn-cs"/>
              </a:defRPr>
            </a:lvl5pPr>
            <a:lvl6pPr marL="2286000" marR="0" indent="0" algn="ctr" defTabSz="914400" rtl="0" eaLnBrk="1" fontAlgn="auto" latinLnBrk="0" hangingPunct="1">
              <a:lnSpc>
                <a:spcPts val="1500"/>
              </a:lnSpc>
              <a:spcBef>
                <a:spcPts val="0"/>
              </a:spcBef>
              <a:spcAft>
                <a:spcPts val="0"/>
              </a:spcAft>
              <a:buClr>
                <a:srgbClr val="00AFAA"/>
              </a:buClr>
              <a:buSzPct val="120000"/>
              <a:buFont typeface="Montserrat"/>
              <a:buNone/>
              <a:tabLst/>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Montserrat"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Montserrat"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Montserrat" panose="020B0604020202020204" pitchFamily="34" charset="0"/>
              <a:buNone/>
              <a:defRPr sz="1600" kern="1200">
                <a:solidFill>
                  <a:schemeClr val="tx1"/>
                </a:solidFill>
                <a:latin typeface="+mn-lt"/>
                <a:ea typeface="+mn-ea"/>
                <a:cs typeface="+mn-cs"/>
              </a:defRPr>
            </a:lvl9pPr>
          </a:lstStyle>
          <a:p>
            <a:pPr>
              <a:lnSpc>
                <a:spcPts val="1500"/>
              </a:lnSpc>
            </a:pPr>
            <a:r>
              <a:rPr lang="en-GB" sz="1100" b="0" i="0" spc="0" baseline="0" dirty="0">
                <a:solidFill>
                  <a:schemeClr val="bg1"/>
                </a:solidFill>
                <a:latin typeface="Montserrat Medium" pitchFamily="2" charset="77"/>
              </a:rPr>
              <a:t>To change the background image:</a:t>
            </a:r>
          </a:p>
          <a:p>
            <a:pPr marL="228600" indent="-228600">
              <a:lnSpc>
                <a:spcPts val="1500"/>
              </a:lnSpc>
              <a:spcBef>
                <a:spcPts val="300"/>
              </a:spcBef>
              <a:buClr>
                <a:schemeClr val="bg1"/>
              </a:buClr>
              <a:buFont typeface="+mj-lt"/>
              <a:buAutoNum type="arabicPeriod"/>
            </a:pPr>
            <a:r>
              <a:rPr lang="en-GB" sz="1100" b="0" i="0" spc="0" baseline="0" dirty="0">
                <a:solidFill>
                  <a:schemeClr val="bg1"/>
                </a:solidFill>
                <a:latin typeface="Montserrat Light" pitchFamily="2" charset="77"/>
              </a:rPr>
              <a:t>Right-click and select </a:t>
            </a:r>
            <a:r>
              <a:rPr lang="en-GB" sz="1100" b="0" i="0" spc="0" baseline="0" dirty="0">
                <a:solidFill>
                  <a:schemeClr val="bg1"/>
                </a:solidFill>
                <a:latin typeface="Montserrat" pitchFamily="2" charset="77"/>
              </a:rPr>
              <a:t>Format Background</a:t>
            </a:r>
            <a:r>
              <a:rPr lang="en-GB" sz="1100" b="0" i="0" spc="0" baseline="0" dirty="0">
                <a:solidFill>
                  <a:schemeClr val="bg1"/>
                </a:solidFill>
                <a:latin typeface="Montserrat Light" pitchFamily="2" charset="77"/>
              </a:rPr>
              <a:t>, or select </a:t>
            </a:r>
            <a:r>
              <a:rPr lang="en-GB" sz="1100" b="0" i="0" spc="0" baseline="0" dirty="0">
                <a:solidFill>
                  <a:schemeClr val="bg1"/>
                </a:solidFill>
                <a:latin typeface="Montserrat" pitchFamily="2" charset="77"/>
              </a:rPr>
              <a:t>Format Background</a:t>
            </a:r>
            <a:r>
              <a:rPr lang="en-GB" sz="1100" b="0" i="0" spc="0" baseline="0" dirty="0">
                <a:solidFill>
                  <a:schemeClr val="bg1"/>
                </a:solidFill>
                <a:latin typeface="Montserrat Light" pitchFamily="2" charset="77"/>
              </a:rPr>
              <a:t> from the Design tab, </a:t>
            </a:r>
          </a:p>
          <a:p>
            <a:pPr marL="228600" indent="-228600">
              <a:lnSpc>
                <a:spcPts val="1500"/>
              </a:lnSpc>
              <a:spcBef>
                <a:spcPts val="300"/>
              </a:spcBef>
              <a:buClr>
                <a:schemeClr val="bg1"/>
              </a:buClr>
              <a:buFont typeface="+mj-lt"/>
              <a:buAutoNum type="arabicPeriod"/>
            </a:pPr>
            <a:r>
              <a:rPr lang="en-GB" sz="1100" b="0" i="0" spc="0" baseline="0" dirty="0">
                <a:solidFill>
                  <a:schemeClr val="bg1"/>
                </a:solidFill>
                <a:latin typeface="Montserrat Light" pitchFamily="2" charset="77"/>
              </a:rPr>
              <a:t>On the panel on the right-hand side select </a:t>
            </a:r>
            <a:r>
              <a:rPr lang="en-GB" sz="1100" b="0" i="0" spc="0" baseline="0" dirty="0">
                <a:solidFill>
                  <a:schemeClr val="bg1"/>
                </a:solidFill>
                <a:latin typeface="Montserrat" pitchFamily="2" charset="77"/>
              </a:rPr>
              <a:t>Picture or texture fill</a:t>
            </a:r>
            <a:r>
              <a:rPr lang="en-GB" sz="1100" b="0" i="0" spc="0" baseline="0" dirty="0">
                <a:solidFill>
                  <a:schemeClr val="bg1"/>
                </a:solidFill>
                <a:latin typeface="Montserrat Light" pitchFamily="2" charset="77"/>
              </a:rPr>
              <a:t>, then </a:t>
            </a:r>
            <a:r>
              <a:rPr lang="en-GB" sz="1100" b="0" i="0" spc="0" baseline="0" dirty="0">
                <a:solidFill>
                  <a:schemeClr val="bg1"/>
                </a:solidFill>
                <a:latin typeface="Montserrat" pitchFamily="2" charset="77"/>
              </a:rPr>
              <a:t>Insert picture from File…</a:t>
            </a:r>
          </a:p>
        </p:txBody>
      </p:sp>
    </p:spTree>
    <p:extLst>
      <p:ext uri="{BB962C8B-B14F-4D97-AF65-F5344CB8AC3E}">
        <p14:creationId xmlns:p14="http://schemas.microsoft.com/office/powerpoint/2010/main" val="4093118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 Image + Title right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096743-BDAA-DC41-BB31-4A29CF94D6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9989877">
            <a:off x="-922076" y="-326012"/>
            <a:ext cx="7466400" cy="7466400"/>
          </a:xfrm>
          <a:prstGeom prst="rect">
            <a:avLst/>
          </a:prstGeom>
        </p:spPr>
      </p:pic>
      <p:sp>
        <p:nvSpPr>
          <p:cNvPr id="8" name="Rectangle 7">
            <a:extLst>
              <a:ext uri="{FF2B5EF4-FFF2-40B4-BE49-F238E27FC236}">
                <a16:creationId xmlns:a16="http://schemas.microsoft.com/office/drawing/2014/main" id="{16820CD1-7E40-8240-B4DB-D598B5134A6D}"/>
              </a:ext>
            </a:extLst>
          </p:cNvPr>
          <p:cNvSpPr/>
          <p:nvPr userDrawn="1"/>
        </p:nvSpPr>
        <p:spPr>
          <a:xfrm>
            <a:off x="3050083" y="1096417"/>
            <a:ext cx="5796000" cy="2034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ontserrat Light" panose="00000400000000000000" pitchFamily="2" charset="0"/>
            </a:endParaRPr>
          </a:p>
        </p:txBody>
      </p:sp>
      <p:sp>
        <p:nvSpPr>
          <p:cNvPr id="2" name="Title 1"/>
          <p:cNvSpPr>
            <a:spLocks noGrp="1"/>
          </p:cNvSpPr>
          <p:nvPr>
            <p:ph type="ctrTitle" hasCustomPrompt="1"/>
          </p:nvPr>
        </p:nvSpPr>
        <p:spPr>
          <a:xfrm>
            <a:off x="3236852" y="1096417"/>
            <a:ext cx="5509583" cy="666798"/>
          </a:xfrm>
        </p:spPr>
        <p:txBody>
          <a:bodyPr anchor="b"/>
          <a:lstStyle>
            <a:lvl1pPr algn="l">
              <a:lnSpc>
                <a:spcPts val="3000"/>
              </a:lnSpc>
              <a:defRPr sz="3600" b="0" i="0" spc="-60" baseline="0">
                <a:latin typeface="Montserrat Medium" pitchFamily="2" charset="77"/>
              </a:defRPr>
            </a:lvl1pPr>
          </a:lstStyle>
          <a:p>
            <a:r>
              <a:rPr lang="en-GB" dirty="0"/>
              <a:t>Presentation Title</a:t>
            </a:r>
          </a:p>
        </p:txBody>
      </p:sp>
      <p:sp>
        <p:nvSpPr>
          <p:cNvPr id="3" name="Subtitle 2"/>
          <p:cNvSpPr>
            <a:spLocks noGrp="1"/>
          </p:cNvSpPr>
          <p:nvPr>
            <p:ph type="subTitle" idx="1" hasCustomPrompt="1"/>
          </p:nvPr>
        </p:nvSpPr>
        <p:spPr>
          <a:xfrm>
            <a:off x="3236852" y="1769266"/>
            <a:ext cx="5509583" cy="720000"/>
          </a:xfrm>
        </p:spPr>
        <p:txBody>
          <a:bodyPr/>
          <a:lstStyle>
            <a:lvl1pPr marL="0" marR="0" indent="0" algn="l" defTabSz="914400" rtl="0" eaLnBrk="1" fontAlgn="auto" latinLnBrk="0" hangingPunct="1">
              <a:lnSpc>
                <a:spcPts val="3200"/>
              </a:lnSpc>
              <a:spcBef>
                <a:spcPts val="0"/>
              </a:spcBef>
              <a:spcAft>
                <a:spcPts val="0"/>
              </a:spcAft>
              <a:buClr>
                <a:schemeClr val="accent1"/>
              </a:buClr>
              <a:buSzPct val="90000"/>
              <a:buFont typeface="Montserrat" pitchFamily="2" charset="0"/>
              <a:buNone/>
              <a:tabLst/>
              <a:defRPr sz="2600" b="0" i="0" spc="-110" baseline="0">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3200"/>
              </a:lnSpc>
              <a:spcBef>
                <a:spcPts val="0"/>
              </a:spcBef>
              <a:spcAft>
                <a:spcPts val="0"/>
              </a:spcAft>
              <a:buClr>
                <a:schemeClr val="accent1"/>
              </a:buClr>
              <a:buSzPct val="90000"/>
              <a:buFont typeface="Montserrat" pitchFamily="2" charset="0"/>
              <a:buNone/>
              <a:tabLst/>
              <a:defRPr/>
            </a:pPr>
            <a:r>
              <a:rPr lang="en-GB" dirty="0"/>
              <a:t>Presentation Subtitle</a:t>
            </a:r>
          </a:p>
        </p:txBody>
      </p:sp>
      <p:sp>
        <p:nvSpPr>
          <p:cNvPr id="10" name="Date Placeholder 3">
            <a:extLst>
              <a:ext uri="{FF2B5EF4-FFF2-40B4-BE49-F238E27FC236}">
                <a16:creationId xmlns:a16="http://schemas.microsoft.com/office/drawing/2014/main" id="{D2CF19BB-E48F-4D48-A209-3A64F05A207C}"/>
              </a:ext>
            </a:extLst>
          </p:cNvPr>
          <p:cNvSpPr>
            <a:spLocks noGrp="1"/>
          </p:cNvSpPr>
          <p:nvPr>
            <p:ph type="dt" sz="half" idx="2"/>
          </p:nvPr>
        </p:nvSpPr>
        <p:spPr>
          <a:xfrm>
            <a:off x="3257477" y="2626775"/>
            <a:ext cx="3600000" cy="360000"/>
          </a:xfrm>
          <a:prstGeom prst="rect">
            <a:avLst/>
          </a:prstGeom>
        </p:spPr>
        <p:txBody>
          <a:bodyPr vert="horz" lIns="0" tIns="0" rIns="0" bIns="0" rtlCol="0" anchor="ctr"/>
          <a:lstStyle>
            <a:lvl1pPr algn="l">
              <a:lnSpc>
                <a:spcPts val="2400"/>
              </a:lnSpc>
              <a:defRPr sz="1600" b="0" i="0">
                <a:solidFill>
                  <a:schemeClr val="tx1"/>
                </a:solidFill>
                <a:latin typeface="Montserrat Light" panose="00000400000000000000" pitchFamily="2" charset="0"/>
              </a:defRPr>
            </a:lvl1pPr>
          </a:lstStyle>
          <a:p>
            <a:endParaRPr lang="en-GB" dirty="0"/>
          </a:p>
        </p:txBody>
      </p:sp>
      <p:pic>
        <p:nvPicPr>
          <p:cNvPr id="11" name="Picture 10">
            <a:extLst>
              <a:ext uri="{FF2B5EF4-FFF2-40B4-BE49-F238E27FC236}">
                <a16:creationId xmlns:a16="http://schemas.microsoft.com/office/drawing/2014/main" id="{8C1C756D-809F-2942-BF75-940C043DD03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94008" y="293229"/>
            <a:ext cx="1861200" cy="318698"/>
          </a:xfrm>
          <a:prstGeom prst="rect">
            <a:avLst/>
          </a:prstGeom>
        </p:spPr>
      </p:pic>
      <p:sp>
        <p:nvSpPr>
          <p:cNvPr id="9" name="Subtitle 2">
            <a:extLst>
              <a:ext uri="{FF2B5EF4-FFF2-40B4-BE49-F238E27FC236}">
                <a16:creationId xmlns:a16="http://schemas.microsoft.com/office/drawing/2014/main" id="{3B4BFB30-F667-9E4F-85D1-5E0986F46598}"/>
              </a:ext>
            </a:extLst>
          </p:cNvPr>
          <p:cNvSpPr txBox="1">
            <a:spLocks/>
          </p:cNvSpPr>
          <p:nvPr userDrawn="1"/>
        </p:nvSpPr>
        <p:spPr>
          <a:xfrm>
            <a:off x="9324000" y="0"/>
            <a:ext cx="2880000" cy="1625600"/>
          </a:xfrm>
          <a:prstGeom prst="rect">
            <a:avLst/>
          </a:prstGeom>
          <a:solidFill>
            <a:schemeClr val="accent1"/>
          </a:solidFill>
        </p:spPr>
        <p:txBody>
          <a:bodyPr vert="horz" lIns="72000" tIns="72000" rIns="72000" bIns="72000" rtlCol="0" anchor="t">
            <a:noAutofit/>
          </a:bodyPr>
          <a:lstStyle>
            <a:lvl1pPr marL="0" marR="0" indent="0" algn="l" defTabSz="914400" rtl="0" eaLnBrk="1" fontAlgn="auto" latinLnBrk="0" hangingPunct="1">
              <a:lnSpc>
                <a:spcPts val="3200"/>
              </a:lnSpc>
              <a:spcBef>
                <a:spcPts val="0"/>
              </a:spcBef>
              <a:spcAft>
                <a:spcPts val="0"/>
              </a:spcAft>
              <a:buClr>
                <a:srgbClr val="00AFAA"/>
              </a:buClr>
              <a:buSzPct val="90000"/>
              <a:buFont typeface="Montserrat" pitchFamily="2" charset="0"/>
              <a:buNone/>
              <a:tabLst/>
              <a:defRPr sz="2600" b="0" i="0" kern="1200" spc="-110" baseline="0">
                <a:solidFill>
                  <a:schemeClr val="tx1"/>
                </a:solidFill>
                <a:latin typeface="Montserrat Light" pitchFamily="2" charset="77"/>
                <a:ea typeface="+mn-ea"/>
                <a:cs typeface="+mn-cs"/>
              </a:defRPr>
            </a:lvl1pPr>
            <a:lvl2pPr marL="457200" marR="0" indent="0" algn="ctr" defTabSz="914400" rtl="0" eaLnBrk="1" fontAlgn="auto" latinLnBrk="0" hangingPunct="1">
              <a:lnSpc>
                <a:spcPts val="2400"/>
              </a:lnSpc>
              <a:spcBef>
                <a:spcPts val="300"/>
              </a:spcBef>
              <a:spcAft>
                <a:spcPts val="0"/>
              </a:spcAft>
              <a:buClr>
                <a:srgbClr val="00AFAA"/>
              </a:buClr>
              <a:buSzPct val="90000"/>
              <a:buFont typeface="Montserrat"/>
              <a:buNone/>
              <a:tabLst/>
              <a:defRPr sz="2000" b="0" i="0" kern="1200">
                <a:solidFill>
                  <a:schemeClr val="tx1"/>
                </a:solidFill>
                <a:latin typeface="Montserrat Medium" pitchFamily="2" charset="77"/>
                <a:ea typeface="+mn-ea"/>
                <a:cs typeface="+mn-cs"/>
              </a:defRPr>
            </a:lvl2pPr>
            <a:lvl3pPr marL="914400" marR="0" indent="0" algn="ctr" defTabSz="914400" rtl="0" eaLnBrk="1" fontAlgn="auto" latinLnBrk="0" hangingPunct="1">
              <a:lnSpc>
                <a:spcPts val="1800"/>
              </a:lnSpc>
              <a:spcBef>
                <a:spcPts val="1800"/>
              </a:spcBef>
              <a:spcAft>
                <a:spcPts val="0"/>
              </a:spcAft>
              <a:buClr>
                <a:srgbClr val="00AFAA"/>
              </a:buClr>
              <a:buSzPct val="90000"/>
              <a:buFont typeface="Montserrat" pitchFamily="2" charset="0"/>
              <a:buNone/>
              <a:tabLst/>
              <a:defRPr sz="1800" b="0" i="0" kern="1200">
                <a:solidFill>
                  <a:schemeClr val="tx1"/>
                </a:solidFill>
                <a:latin typeface="Montserrat Medium" pitchFamily="2" charset="77"/>
                <a:ea typeface="+mn-ea"/>
                <a:cs typeface="+mn-cs"/>
              </a:defRPr>
            </a:lvl3pPr>
            <a:lvl4pPr marL="1371600" marR="0" indent="0" algn="ctr" defTabSz="914400" rtl="0" eaLnBrk="1" fontAlgn="auto" latinLnBrk="0" hangingPunct="1">
              <a:lnSpc>
                <a:spcPts val="1800"/>
              </a:lnSpc>
              <a:spcBef>
                <a:spcPts val="0"/>
              </a:spcBef>
              <a:spcAft>
                <a:spcPts val="0"/>
              </a:spcAft>
              <a:buClr>
                <a:srgbClr val="00AFAA"/>
              </a:buClr>
              <a:buSzPct val="90000"/>
              <a:buFont typeface="Montserrat"/>
              <a:buNone/>
              <a:tabLst/>
              <a:defRPr sz="1600" b="0" i="0" kern="1200">
                <a:solidFill>
                  <a:schemeClr val="tx1"/>
                </a:solidFill>
                <a:latin typeface="Montserrat Medium" pitchFamily="2" charset="77"/>
                <a:ea typeface="+mn-ea"/>
                <a:cs typeface="+mn-cs"/>
              </a:defRPr>
            </a:lvl4pPr>
            <a:lvl5pPr marL="1828800" marR="0" indent="0" algn="ctr" defTabSz="914400" rtl="0" eaLnBrk="1" fontAlgn="auto" latinLnBrk="0" hangingPunct="1">
              <a:lnSpc>
                <a:spcPts val="1500"/>
              </a:lnSpc>
              <a:spcBef>
                <a:spcPts val="1800"/>
              </a:spcBef>
              <a:spcAft>
                <a:spcPts val="0"/>
              </a:spcAft>
              <a:buClr>
                <a:srgbClr val="00AFAA"/>
              </a:buClr>
              <a:buSzPct val="120000"/>
              <a:buFont typeface="Montserrat" pitchFamily="2" charset="0"/>
              <a:buNone/>
              <a:tabLst/>
              <a:defRPr sz="1600" b="0" i="0" kern="1200">
                <a:solidFill>
                  <a:schemeClr val="tx1"/>
                </a:solidFill>
                <a:latin typeface="Montserrat Medium" pitchFamily="2" charset="77"/>
                <a:ea typeface="+mn-ea"/>
                <a:cs typeface="+mn-cs"/>
              </a:defRPr>
            </a:lvl5pPr>
            <a:lvl6pPr marL="2286000" marR="0" indent="0" algn="ctr" defTabSz="914400" rtl="0" eaLnBrk="1" fontAlgn="auto" latinLnBrk="0" hangingPunct="1">
              <a:lnSpc>
                <a:spcPts val="1500"/>
              </a:lnSpc>
              <a:spcBef>
                <a:spcPts val="0"/>
              </a:spcBef>
              <a:spcAft>
                <a:spcPts val="0"/>
              </a:spcAft>
              <a:buClr>
                <a:srgbClr val="00AFAA"/>
              </a:buClr>
              <a:buSzPct val="120000"/>
              <a:buFont typeface="Montserrat"/>
              <a:buNone/>
              <a:tabLst/>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Montserrat"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Montserrat"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Montserrat" panose="020B0604020202020204" pitchFamily="34" charset="0"/>
              <a:buNone/>
              <a:defRPr sz="1600" kern="1200">
                <a:solidFill>
                  <a:schemeClr val="tx1"/>
                </a:solidFill>
                <a:latin typeface="+mn-lt"/>
                <a:ea typeface="+mn-ea"/>
                <a:cs typeface="+mn-cs"/>
              </a:defRPr>
            </a:lvl9pPr>
          </a:lstStyle>
          <a:p>
            <a:pPr>
              <a:lnSpc>
                <a:spcPts val="1500"/>
              </a:lnSpc>
            </a:pPr>
            <a:r>
              <a:rPr lang="en-GB" sz="1100" b="0" i="0" spc="0" baseline="0" dirty="0">
                <a:solidFill>
                  <a:schemeClr val="bg1"/>
                </a:solidFill>
                <a:latin typeface="Montserrat Medium" pitchFamily="2" charset="77"/>
              </a:rPr>
              <a:t>To change the background image:</a:t>
            </a:r>
          </a:p>
          <a:p>
            <a:pPr marL="228600" indent="-228600">
              <a:lnSpc>
                <a:spcPts val="1500"/>
              </a:lnSpc>
              <a:spcBef>
                <a:spcPts val="300"/>
              </a:spcBef>
              <a:buClr>
                <a:schemeClr val="bg1"/>
              </a:buClr>
              <a:buFont typeface="+mj-lt"/>
              <a:buAutoNum type="arabicPeriod"/>
            </a:pPr>
            <a:r>
              <a:rPr lang="en-GB" sz="1100" b="0" i="0" spc="0" baseline="0" dirty="0">
                <a:solidFill>
                  <a:schemeClr val="bg1"/>
                </a:solidFill>
                <a:latin typeface="Montserrat Light" pitchFamily="2" charset="77"/>
              </a:rPr>
              <a:t>Right-click and select </a:t>
            </a:r>
            <a:r>
              <a:rPr lang="en-GB" sz="1100" b="0" i="0" spc="0" baseline="0" dirty="0">
                <a:solidFill>
                  <a:schemeClr val="bg1"/>
                </a:solidFill>
                <a:latin typeface="Montserrat" pitchFamily="2" charset="77"/>
              </a:rPr>
              <a:t>Format Background</a:t>
            </a:r>
            <a:r>
              <a:rPr lang="en-GB" sz="1100" b="0" i="0" spc="0" baseline="0" dirty="0">
                <a:solidFill>
                  <a:schemeClr val="bg1"/>
                </a:solidFill>
                <a:latin typeface="Montserrat Light" pitchFamily="2" charset="77"/>
              </a:rPr>
              <a:t>, or select </a:t>
            </a:r>
            <a:r>
              <a:rPr lang="en-GB" sz="1100" b="0" i="0" spc="0" baseline="0" dirty="0">
                <a:solidFill>
                  <a:schemeClr val="bg1"/>
                </a:solidFill>
                <a:latin typeface="Montserrat" pitchFamily="2" charset="77"/>
              </a:rPr>
              <a:t>Format Background</a:t>
            </a:r>
            <a:r>
              <a:rPr lang="en-GB" sz="1100" b="0" i="0" spc="0" baseline="0" dirty="0">
                <a:solidFill>
                  <a:schemeClr val="bg1"/>
                </a:solidFill>
                <a:latin typeface="Montserrat Light" pitchFamily="2" charset="77"/>
              </a:rPr>
              <a:t> from the Design tab, </a:t>
            </a:r>
          </a:p>
          <a:p>
            <a:pPr marL="228600" indent="-228600">
              <a:lnSpc>
                <a:spcPts val="1500"/>
              </a:lnSpc>
              <a:spcBef>
                <a:spcPts val="300"/>
              </a:spcBef>
              <a:buClr>
                <a:schemeClr val="bg1"/>
              </a:buClr>
              <a:buFont typeface="+mj-lt"/>
              <a:buAutoNum type="arabicPeriod"/>
            </a:pPr>
            <a:r>
              <a:rPr lang="en-GB" sz="1100" b="0" i="0" spc="0" baseline="0" dirty="0">
                <a:solidFill>
                  <a:schemeClr val="bg1"/>
                </a:solidFill>
                <a:latin typeface="Montserrat Light" pitchFamily="2" charset="77"/>
              </a:rPr>
              <a:t>On the panel on the right-hand side select </a:t>
            </a:r>
            <a:r>
              <a:rPr lang="en-GB" sz="1100" b="0" i="0" spc="0" baseline="0" dirty="0">
                <a:solidFill>
                  <a:schemeClr val="bg1"/>
                </a:solidFill>
                <a:latin typeface="Montserrat" pitchFamily="2" charset="77"/>
              </a:rPr>
              <a:t>Picture or texture fill</a:t>
            </a:r>
            <a:r>
              <a:rPr lang="en-GB" sz="1100" b="0" i="0" spc="0" baseline="0" dirty="0">
                <a:solidFill>
                  <a:schemeClr val="bg1"/>
                </a:solidFill>
                <a:latin typeface="Montserrat Light" pitchFamily="2" charset="77"/>
              </a:rPr>
              <a:t>, then </a:t>
            </a:r>
            <a:r>
              <a:rPr lang="en-GB" sz="1100" b="0" i="0" spc="0" baseline="0" dirty="0">
                <a:solidFill>
                  <a:schemeClr val="bg1"/>
                </a:solidFill>
                <a:latin typeface="Montserrat" pitchFamily="2" charset="77"/>
              </a:rPr>
              <a:t>Insert picture from File…</a:t>
            </a:r>
          </a:p>
        </p:txBody>
      </p:sp>
    </p:spTree>
    <p:extLst>
      <p:ext uri="{BB962C8B-B14F-4D97-AF65-F5344CB8AC3E}">
        <p14:creationId xmlns:p14="http://schemas.microsoft.com/office/powerpoint/2010/main" val="1917319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 Image + Title left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096743-BDAA-DC41-BB31-4A29CF94D6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5191605">
            <a:off x="3602193" y="1626729"/>
            <a:ext cx="7466400" cy="7466400"/>
          </a:xfrm>
          <a:prstGeom prst="rect">
            <a:avLst/>
          </a:prstGeom>
        </p:spPr>
      </p:pic>
      <p:sp>
        <p:nvSpPr>
          <p:cNvPr id="8" name="Rectangle 7">
            <a:extLst>
              <a:ext uri="{FF2B5EF4-FFF2-40B4-BE49-F238E27FC236}">
                <a16:creationId xmlns:a16="http://schemas.microsoft.com/office/drawing/2014/main" id="{16820CD1-7E40-8240-B4DB-D598B5134A6D}"/>
              </a:ext>
            </a:extLst>
          </p:cNvPr>
          <p:cNvSpPr/>
          <p:nvPr userDrawn="1"/>
        </p:nvSpPr>
        <p:spPr>
          <a:xfrm>
            <a:off x="287349" y="1411377"/>
            <a:ext cx="5796000" cy="2034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ontserrat Light" panose="00000400000000000000" pitchFamily="2" charset="0"/>
            </a:endParaRPr>
          </a:p>
        </p:txBody>
      </p:sp>
      <p:sp>
        <p:nvSpPr>
          <p:cNvPr id="2" name="Title 1"/>
          <p:cNvSpPr>
            <a:spLocks noGrp="1"/>
          </p:cNvSpPr>
          <p:nvPr>
            <p:ph type="ctrTitle" hasCustomPrompt="1"/>
          </p:nvPr>
        </p:nvSpPr>
        <p:spPr>
          <a:xfrm>
            <a:off x="474118" y="1411377"/>
            <a:ext cx="5509583" cy="666798"/>
          </a:xfrm>
        </p:spPr>
        <p:txBody>
          <a:bodyPr anchor="b"/>
          <a:lstStyle>
            <a:lvl1pPr algn="l">
              <a:lnSpc>
                <a:spcPts val="3000"/>
              </a:lnSpc>
              <a:defRPr sz="3600" b="0" i="0" spc="-60" baseline="0">
                <a:latin typeface="Montserrat Medium" pitchFamily="2" charset="77"/>
              </a:defRPr>
            </a:lvl1pPr>
          </a:lstStyle>
          <a:p>
            <a:r>
              <a:rPr lang="en-GB" dirty="0"/>
              <a:t>Presentation Title</a:t>
            </a:r>
          </a:p>
        </p:txBody>
      </p:sp>
      <p:sp>
        <p:nvSpPr>
          <p:cNvPr id="3" name="Subtitle 2"/>
          <p:cNvSpPr>
            <a:spLocks noGrp="1"/>
          </p:cNvSpPr>
          <p:nvPr>
            <p:ph type="subTitle" idx="1" hasCustomPrompt="1"/>
          </p:nvPr>
        </p:nvSpPr>
        <p:spPr>
          <a:xfrm>
            <a:off x="474118" y="2084226"/>
            <a:ext cx="5509583" cy="720000"/>
          </a:xfrm>
        </p:spPr>
        <p:txBody>
          <a:bodyPr/>
          <a:lstStyle>
            <a:lvl1pPr marL="0" marR="0" indent="0" algn="l" defTabSz="914400" rtl="0" eaLnBrk="1" fontAlgn="auto" latinLnBrk="0" hangingPunct="1">
              <a:lnSpc>
                <a:spcPts val="3200"/>
              </a:lnSpc>
              <a:spcBef>
                <a:spcPts val="0"/>
              </a:spcBef>
              <a:spcAft>
                <a:spcPts val="0"/>
              </a:spcAft>
              <a:buClr>
                <a:schemeClr val="accent1"/>
              </a:buClr>
              <a:buSzPct val="90000"/>
              <a:buFont typeface="Montserrat" pitchFamily="2" charset="0"/>
              <a:buNone/>
              <a:tabLst/>
              <a:defRPr sz="2600" b="0" i="0" spc="-110" baseline="0">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3200"/>
              </a:lnSpc>
              <a:spcBef>
                <a:spcPts val="0"/>
              </a:spcBef>
              <a:spcAft>
                <a:spcPts val="0"/>
              </a:spcAft>
              <a:buClr>
                <a:schemeClr val="accent1"/>
              </a:buClr>
              <a:buSzPct val="90000"/>
              <a:buFont typeface="Montserrat" pitchFamily="2" charset="0"/>
              <a:buNone/>
              <a:tabLst/>
              <a:defRPr/>
            </a:pPr>
            <a:r>
              <a:rPr lang="en-GB" dirty="0"/>
              <a:t>Presentation Subtitle</a:t>
            </a:r>
          </a:p>
        </p:txBody>
      </p:sp>
      <p:sp>
        <p:nvSpPr>
          <p:cNvPr id="10" name="Date Placeholder 3">
            <a:extLst>
              <a:ext uri="{FF2B5EF4-FFF2-40B4-BE49-F238E27FC236}">
                <a16:creationId xmlns:a16="http://schemas.microsoft.com/office/drawing/2014/main" id="{D2CF19BB-E48F-4D48-A209-3A64F05A207C}"/>
              </a:ext>
            </a:extLst>
          </p:cNvPr>
          <p:cNvSpPr>
            <a:spLocks noGrp="1"/>
          </p:cNvSpPr>
          <p:nvPr>
            <p:ph type="dt" sz="half" idx="2"/>
          </p:nvPr>
        </p:nvSpPr>
        <p:spPr>
          <a:xfrm>
            <a:off x="494743" y="2941735"/>
            <a:ext cx="3600000" cy="360000"/>
          </a:xfrm>
          <a:prstGeom prst="rect">
            <a:avLst/>
          </a:prstGeom>
        </p:spPr>
        <p:txBody>
          <a:bodyPr vert="horz" lIns="0" tIns="0" rIns="0" bIns="0" rtlCol="0" anchor="ctr"/>
          <a:lstStyle>
            <a:lvl1pPr algn="l">
              <a:lnSpc>
                <a:spcPts val="2400"/>
              </a:lnSpc>
              <a:defRPr sz="1600" b="0" i="0">
                <a:solidFill>
                  <a:schemeClr val="tx1"/>
                </a:solidFill>
                <a:latin typeface="Montserrat Light" panose="00000400000000000000" pitchFamily="2" charset="0"/>
              </a:defRPr>
            </a:lvl1pPr>
          </a:lstStyle>
          <a:p>
            <a:endParaRPr lang="en-GB" dirty="0"/>
          </a:p>
        </p:txBody>
      </p:sp>
      <p:pic>
        <p:nvPicPr>
          <p:cNvPr id="11" name="Picture 10">
            <a:extLst>
              <a:ext uri="{FF2B5EF4-FFF2-40B4-BE49-F238E27FC236}">
                <a16:creationId xmlns:a16="http://schemas.microsoft.com/office/drawing/2014/main" id="{8C1C756D-809F-2942-BF75-940C043DD03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94008" y="293229"/>
            <a:ext cx="1861200" cy="318698"/>
          </a:xfrm>
          <a:prstGeom prst="rect">
            <a:avLst/>
          </a:prstGeom>
        </p:spPr>
      </p:pic>
      <p:sp>
        <p:nvSpPr>
          <p:cNvPr id="9" name="Subtitle 2">
            <a:extLst>
              <a:ext uri="{FF2B5EF4-FFF2-40B4-BE49-F238E27FC236}">
                <a16:creationId xmlns:a16="http://schemas.microsoft.com/office/drawing/2014/main" id="{897DF435-00E5-9445-9E3A-6CC7E4E16463}"/>
              </a:ext>
            </a:extLst>
          </p:cNvPr>
          <p:cNvSpPr txBox="1">
            <a:spLocks/>
          </p:cNvSpPr>
          <p:nvPr userDrawn="1"/>
        </p:nvSpPr>
        <p:spPr>
          <a:xfrm>
            <a:off x="9324000" y="0"/>
            <a:ext cx="2880000" cy="1625600"/>
          </a:xfrm>
          <a:prstGeom prst="rect">
            <a:avLst/>
          </a:prstGeom>
          <a:solidFill>
            <a:schemeClr val="accent1"/>
          </a:solidFill>
        </p:spPr>
        <p:txBody>
          <a:bodyPr vert="horz" lIns="72000" tIns="72000" rIns="72000" bIns="72000" rtlCol="0" anchor="t">
            <a:noAutofit/>
          </a:bodyPr>
          <a:lstStyle>
            <a:lvl1pPr marL="0" marR="0" indent="0" algn="l" defTabSz="914400" rtl="0" eaLnBrk="1" fontAlgn="auto" latinLnBrk="0" hangingPunct="1">
              <a:lnSpc>
                <a:spcPts val="3200"/>
              </a:lnSpc>
              <a:spcBef>
                <a:spcPts val="0"/>
              </a:spcBef>
              <a:spcAft>
                <a:spcPts val="0"/>
              </a:spcAft>
              <a:buClr>
                <a:srgbClr val="00AFAA"/>
              </a:buClr>
              <a:buSzPct val="90000"/>
              <a:buFont typeface="Montserrat" pitchFamily="2" charset="0"/>
              <a:buNone/>
              <a:tabLst/>
              <a:defRPr sz="2600" b="0" i="0" kern="1200" spc="-110" baseline="0">
                <a:solidFill>
                  <a:schemeClr val="tx1"/>
                </a:solidFill>
                <a:latin typeface="Montserrat Light" pitchFamily="2" charset="77"/>
                <a:ea typeface="+mn-ea"/>
                <a:cs typeface="+mn-cs"/>
              </a:defRPr>
            </a:lvl1pPr>
            <a:lvl2pPr marL="457200" marR="0" indent="0" algn="ctr" defTabSz="914400" rtl="0" eaLnBrk="1" fontAlgn="auto" latinLnBrk="0" hangingPunct="1">
              <a:lnSpc>
                <a:spcPts val="2400"/>
              </a:lnSpc>
              <a:spcBef>
                <a:spcPts val="300"/>
              </a:spcBef>
              <a:spcAft>
                <a:spcPts val="0"/>
              </a:spcAft>
              <a:buClr>
                <a:srgbClr val="00AFAA"/>
              </a:buClr>
              <a:buSzPct val="90000"/>
              <a:buFont typeface="Montserrat"/>
              <a:buNone/>
              <a:tabLst/>
              <a:defRPr sz="2000" b="0" i="0" kern="1200">
                <a:solidFill>
                  <a:schemeClr val="tx1"/>
                </a:solidFill>
                <a:latin typeface="Montserrat Medium" pitchFamily="2" charset="77"/>
                <a:ea typeface="+mn-ea"/>
                <a:cs typeface="+mn-cs"/>
              </a:defRPr>
            </a:lvl2pPr>
            <a:lvl3pPr marL="914400" marR="0" indent="0" algn="ctr" defTabSz="914400" rtl="0" eaLnBrk="1" fontAlgn="auto" latinLnBrk="0" hangingPunct="1">
              <a:lnSpc>
                <a:spcPts val="1800"/>
              </a:lnSpc>
              <a:spcBef>
                <a:spcPts val="1800"/>
              </a:spcBef>
              <a:spcAft>
                <a:spcPts val="0"/>
              </a:spcAft>
              <a:buClr>
                <a:srgbClr val="00AFAA"/>
              </a:buClr>
              <a:buSzPct val="90000"/>
              <a:buFont typeface="Montserrat" pitchFamily="2" charset="0"/>
              <a:buNone/>
              <a:tabLst/>
              <a:defRPr sz="1800" b="0" i="0" kern="1200">
                <a:solidFill>
                  <a:schemeClr val="tx1"/>
                </a:solidFill>
                <a:latin typeface="Montserrat Medium" pitchFamily="2" charset="77"/>
                <a:ea typeface="+mn-ea"/>
                <a:cs typeface="+mn-cs"/>
              </a:defRPr>
            </a:lvl3pPr>
            <a:lvl4pPr marL="1371600" marR="0" indent="0" algn="ctr" defTabSz="914400" rtl="0" eaLnBrk="1" fontAlgn="auto" latinLnBrk="0" hangingPunct="1">
              <a:lnSpc>
                <a:spcPts val="1800"/>
              </a:lnSpc>
              <a:spcBef>
                <a:spcPts val="0"/>
              </a:spcBef>
              <a:spcAft>
                <a:spcPts val="0"/>
              </a:spcAft>
              <a:buClr>
                <a:srgbClr val="00AFAA"/>
              </a:buClr>
              <a:buSzPct val="90000"/>
              <a:buFont typeface="Montserrat"/>
              <a:buNone/>
              <a:tabLst/>
              <a:defRPr sz="1600" b="0" i="0" kern="1200">
                <a:solidFill>
                  <a:schemeClr val="tx1"/>
                </a:solidFill>
                <a:latin typeface="Montserrat Medium" pitchFamily="2" charset="77"/>
                <a:ea typeface="+mn-ea"/>
                <a:cs typeface="+mn-cs"/>
              </a:defRPr>
            </a:lvl4pPr>
            <a:lvl5pPr marL="1828800" marR="0" indent="0" algn="ctr" defTabSz="914400" rtl="0" eaLnBrk="1" fontAlgn="auto" latinLnBrk="0" hangingPunct="1">
              <a:lnSpc>
                <a:spcPts val="1500"/>
              </a:lnSpc>
              <a:spcBef>
                <a:spcPts val="1800"/>
              </a:spcBef>
              <a:spcAft>
                <a:spcPts val="0"/>
              </a:spcAft>
              <a:buClr>
                <a:srgbClr val="00AFAA"/>
              </a:buClr>
              <a:buSzPct val="120000"/>
              <a:buFont typeface="Montserrat" pitchFamily="2" charset="0"/>
              <a:buNone/>
              <a:tabLst/>
              <a:defRPr sz="1600" b="0" i="0" kern="1200">
                <a:solidFill>
                  <a:schemeClr val="tx1"/>
                </a:solidFill>
                <a:latin typeface="Montserrat Medium" pitchFamily="2" charset="77"/>
                <a:ea typeface="+mn-ea"/>
                <a:cs typeface="+mn-cs"/>
              </a:defRPr>
            </a:lvl5pPr>
            <a:lvl6pPr marL="2286000" marR="0" indent="0" algn="ctr" defTabSz="914400" rtl="0" eaLnBrk="1" fontAlgn="auto" latinLnBrk="0" hangingPunct="1">
              <a:lnSpc>
                <a:spcPts val="1500"/>
              </a:lnSpc>
              <a:spcBef>
                <a:spcPts val="0"/>
              </a:spcBef>
              <a:spcAft>
                <a:spcPts val="0"/>
              </a:spcAft>
              <a:buClr>
                <a:srgbClr val="00AFAA"/>
              </a:buClr>
              <a:buSzPct val="120000"/>
              <a:buFont typeface="Montserrat"/>
              <a:buNone/>
              <a:tabLst/>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Montserrat"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Montserrat"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Montserrat" panose="020B0604020202020204" pitchFamily="34" charset="0"/>
              <a:buNone/>
              <a:defRPr sz="1600" kern="1200">
                <a:solidFill>
                  <a:schemeClr val="tx1"/>
                </a:solidFill>
                <a:latin typeface="+mn-lt"/>
                <a:ea typeface="+mn-ea"/>
                <a:cs typeface="+mn-cs"/>
              </a:defRPr>
            </a:lvl9pPr>
          </a:lstStyle>
          <a:p>
            <a:pPr>
              <a:lnSpc>
                <a:spcPts val="1500"/>
              </a:lnSpc>
            </a:pPr>
            <a:r>
              <a:rPr lang="en-GB" sz="1100" b="0" i="0" spc="0" baseline="0" dirty="0">
                <a:solidFill>
                  <a:schemeClr val="bg1"/>
                </a:solidFill>
                <a:latin typeface="Montserrat Medium" pitchFamily="2" charset="77"/>
              </a:rPr>
              <a:t>To change the background image:</a:t>
            </a:r>
          </a:p>
          <a:p>
            <a:pPr marL="228600" indent="-228600">
              <a:lnSpc>
                <a:spcPts val="1500"/>
              </a:lnSpc>
              <a:spcBef>
                <a:spcPts val="300"/>
              </a:spcBef>
              <a:buClr>
                <a:schemeClr val="bg1"/>
              </a:buClr>
              <a:buFont typeface="+mj-lt"/>
              <a:buAutoNum type="arabicPeriod"/>
            </a:pPr>
            <a:r>
              <a:rPr lang="en-GB" sz="1100" b="0" i="0" spc="0" baseline="0" dirty="0">
                <a:solidFill>
                  <a:schemeClr val="bg1"/>
                </a:solidFill>
                <a:latin typeface="Montserrat Light" pitchFamily="2" charset="77"/>
              </a:rPr>
              <a:t>Right-click and select </a:t>
            </a:r>
            <a:r>
              <a:rPr lang="en-GB" sz="1100" b="0" i="0" spc="0" baseline="0" dirty="0">
                <a:solidFill>
                  <a:schemeClr val="bg1"/>
                </a:solidFill>
                <a:latin typeface="Montserrat" pitchFamily="2" charset="77"/>
              </a:rPr>
              <a:t>Format Background</a:t>
            </a:r>
            <a:r>
              <a:rPr lang="en-GB" sz="1100" b="0" i="0" spc="0" baseline="0" dirty="0">
                <a:solidFill>
                  <a:schemeClr val="bg1"/>
                </a:solidFill>
                <a:latin typeface="Montserrat Light" pitchFamily="2" charset="77"/>
              </a:rPr>
              <a:t>, or select </a:t>
            </a:r>
            <a:r>
              <a:rPr lang="en-GB" sz="1100" b="0" i="0" spc="0" baseline="0" dirty="0">
                <a:solidFill>
                  <a:schemeClr val="bg1"/>
                </a:solidFill>
                <a:latin typeface="Montserrat" pitchFamily="2" charset="77"/>
              </a:rPr>
              <a:t>Format Background</a:t>
            </a:r>
            <a:r>
              <a:rPr lang="en-GB" sz="1100" b="0" i="0" spc="0" baseline="0" dirty="0">
                <a:solidFill>
                  <a:schemeClr val="bg1"/>
                </a:solidFill>
                <a:latin typeface="Montserrat Light" pitchFamily="2" charset="77"/>
              </a:rPr>
              <a:t> from the Design tab, </a:t>
            </a:r>
          </a:p>
          <a:p>
            <a:pPr marL="228600" indent="-228600">
              <a:lnSpc>
                <a:spcPts val="1500"/>
              </a:lnSpc>
              <a:spcBef>
                <a:spcPts val="300"/>
              </a:spcBef>
              <a:buClr>
                <a:schemeClr val="bg1"/>
              </a:buClr>
              <a:buFont typeface="+mj-lt"/>
              <a:buAutoNum type="arabicPeriod"/>
            </a:pPr>
            <a:r>
              <a:rPr lang="en-GB" sz="1100" b="0" i="0" spc="0" baseline="0" dirty="0">
                <a:solidFill>
                  <a:schemeClr val="bg1"/>
                </a:solidFill>
                <a:latin typeface="Montserrat Light" pitchFamily="2" charset="77"/>
              </a:rPr>
              <a:t>On the panel on the right-hand side select </a:t>
            </a:r>
            <a:r>
              <a:rPr lang="en-GB" sz="1100" b="0" i="0" spc="0" baseline="0" dirty="0">
                <a:solidFill>
                  <a:schemeClr val="bg1"/>
                </a:solidFill>
                <a:latin typeface="Montserrat" pitchFamily="2" charset="77"/>
              </a:rPr>
              <a:t>Picture or texture fill</a:t>
            </a:r>
            <a:r>
              <a:rPr lang="en-GB" sz="1100" b="0" i="0" spc="0" baseline="0" dirty="0">
                <a:solidFill>
                  <a:schemeClr val="bg1"/>
                </a:solidFill>
                <a:latin typeface="Montserrat Light" pitchFamily="2" charset="77"/>
              </a:rPr>
              <a:t>, then </a:t>
            </a:r>
            <a:r>
              <a:rPr lang="en-GB" sz="1100" b="0" i="0" spc="0" baseline="0" dirty="0">
                <a:solidFill>
                  <a:schemeClr val="bg1"/>
                </a:solidFill>
                <a:latin typeface="Montserrat" pitchFamily="2" charset="77"/>
              </a:rPr>
              <a:t>Insert picture from File…</a:t>
            </a:r>
          </a:p>
        </p:txBody>
      </p:sp>
    </p:spTree>
    <p:extLst>
      <p:ext uri="{BB962C8B-B14F-4D97-AF65-F5344CB8AC3E}">
        <p14:creationId xmlns:p14="http://schemas.microsoft.com/office/powerpoint/2010/main" val="3972292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 Image + Title left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096743-BDAA-DC41-BB31-4A29CF94D6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216" y="-834178"/>
            <a:ext cx="7466400" cy="7466400"/>
          </a:xfrm>
          <a:prstGeom prst="rect">
            <a:avLst/>
          </a:prstGeom>
        </p:spPr>
      </p:pic>
      <p:sp>
        <p:nvSpPr>
          <p:cNvPr id="8" name="Rectangle 7">
            <a:extLst>
              <a:ext uri="{FF2B5EF4-FFF2-40B4-BE49-F238E27FC236}">
                <a16:creationId xmlns:a16="http://schemas.microsoft.com/office/drawing/2014/main" id="{16820CD1-7E40-8240-B4DB-D598B5134A6D}"/>
              </a:ext>
            </a:extLst>
          </p:cNvPr>
          <p:cNvSpPr/>
          <p:nvPr userDrawn="1"/>
        </p:nvSpPr>
        <p:spPr>
          <a:xfrm>
            <a:off x="287349" y="4286657"/>
            <a:ext cx="5796000" cy="2034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ontserrat Light" panose="00000400000000000000" pitchFamily="2" charset="0"/>
            </a:endParaRPr>
          </a:p>
        </p:txBody>
      </p:sp>
      <p:sp>
        <p:nvSpPr>
          <p:cNvPr id="2" name="Title 1"/>
          <p:cNvSpPr>
            <a:spLocks noGrp="1"/>
          </p:cNvSpPr>
          <p:nvPr>
            <p:ph type="ctrTitle" hasCustomPrompt="1"/>
          </p:nvPr>
        </p:nvSpPr>
        <p:spPr>
          <a:xfrm>
            <a:off x="474118" y="4286657"/>
            <a:ext cx="5509583" cy="666798"/>
          </a:xfrm>
        </p:spPr>
        <p:txBody>
          <a:bodyPr anchor="b"/>
          <a:lstStyle>
            <a:lvl1pPr algn="l">
              <a:lnSpc>
                <a:spcPts val="3000"/>
              </a:lnSpc>
              <a:defRPr sz="3600" b="0" i="0" spc="-60" baseline="0">
                <a:latin typeface="Montserrat Medium" pitchFamily="2" charset="77"/>
              </a:defRPr>
            </a:lvl1pPr>
          </a:lstStyle>
          <a:p>
            <a:r>
              <a:rPr lang="en-GB" dirty="0"/>
              <a:t>Presentation Title</a:t>
            </a:r>
          </a:p>
        </p:txBody>
      </p:sp>
      <p:sp>
        <p:nvSpPr>
          <p:cNvPr id="3" name="Subtitle 2"/>
          <p:cNvSpPr>
            <a:spLocks noGrp="1"/>
          </p:cNvSpPr>
          <p:nvPr>
            <p:ph type="subTitle" idx="1" hasCustomPrompt="1"/>
          </p:nvPr>
        </p:nvSpPr>
        <p:spPr>
          <a:xfrm>
            <a:off x="474118" y="4959506"/>
            <a:ext cx="5509583" cy="720000"/>
          </a:xfrm>
        </p:spPr>
        <p:txBody>
          <a:bodyPr/>
          <a:lstStyle>
            <a:lvl1pPr marL="0" marR="0" indent="0" algn="l" defTabSz="914400" rtl="0" eaLnBrk="1" fontAlgn="auto" latinLnBrk="0" hangingPunct="1">
              <a:lnSpc>
                <a:spcPts val="3200"/>
              </a:lnSpc>
              <a:spcBef>
                <a:spcPts val="0"/>
              </a:spcBef>
              <a:spcAft>
                <a:spcPts val="0"/>
              </a:spcAft>
              <a:buClr>
                <a:schemeClr val="accent1"/>
              </a:buClr>
              <a:buSzPct val="90000"/>
              <a:buFont typeface="Montserrat" pitchFamily="2" charset="0"/>
              <a:buNone/>
              <a:tabLst/>
              <a:defRPr sz="2600" b="0" i="0" spc="-110" baseline="0">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3200"/>
              </a:lnSpc>
              <a:spcBef>
                <a:spcPts val="0"/>
              </a:spcBef>
              <a:spcAft>
                <a:spcPts val="0"/>
              </a:spcAft>
              <a:buClr>
                <a:schemeClr val="accent1"/>
              </a:buClr>
              <a:buSzPct val="90000"/>
              <a:buFont typeface="Montserrat" pitchFamily="2" charset="0"/>
              <a:buNone/>
              <a:tabLst/>
              <a:defRPr/>
            </a:pPr>
            <a:r>
              <a:rPr lang="en-GB" dirty="0"/>
              <a:t>Presentation Subtitle</a:t>
            </a:r>
          </a:p>
        </p:txBody>
      </p:sp>
      <p:sp>
        <p:nvSpPr>
          <p:cNvPr id="10" name="Date Placeholder 3">
            <a:extLst>
              <a:ext uri="{FF2B5EF4-FFF2-40B4-BE49-F238E27FC236}">
                <a16:creationId xmlns:a16="http://schemas.microsoft.com/office/drawing/2014/main" id="{D2CF19BB-E48F-4D48-A209-3A64F05A207C}"/>
              </a:ext>
            </a:extLst>
          </p:cNvPr>
          <p:cNvSpPr>
            <a:spLocks noGrp="1"/>
          </p:cNvSpPr>
          <p:nvPr>
            <p:ph type="dt" sz="half" idx="2"/>
          </p:nvPr>
        </p:nvSpPr>
        <p:spPr>
          <a:xfrm>
            <a:off x="494743" y="5817015"/>
            <a:ext cx="3600000" cy="360000"/>
          </a:xfrm>
          <a:prstGeom prst="rect">
            <a:avLst/>
          </a:prstGeom>
        </p:spPr>
        <p:txBody>
          <a:bodyPr vert="horz" lIns="0" tIns="0" rIns="0" bIns="0" rtlCol="0" anchor="ctr"/>
          <a:lstStyle>
            <a:lvl1pPr algn="l">
              <a:lnSpc>
                <a:spcPts val="2400"/>
              </a:lnSpc>
              <a:defRPr sz="1600" b="0" i="0">
                <a:solidFill>
                  <a:schemeClr val="tx1"/>
                </a:solidFill>
                <a:latin typeface="Montserrat Light" panose="00000400000000000000" pitchFamily="2" charset="0"/>
              </a:defRPr>
            </a:lvl1pPr>
          </a:lstStyle>
          <a:p>
            <a:endParaRPr lang="en-GB" dirty="0"/>
          </a:p>
        </p:txBody>
      </p:sp>
      <p:pic>
        <p:nvPicPr>
          <p:cNvPr id="11" name="Picture 10">
            <a:extLst>
              <a:ext uri="{FF2B5EF4-FFF2-40B4-BE49-F238E27FC236}">
                <a16:creationId xmlns:a16="http://schemas.microsoft.com/office/drawing/2014/main" id="{8C1C756D-809F-2942-BF75-940C043DD03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94008" y="293229"/>
            <a:ext cx="1861200" cy="318698"/>
          </a:xfrm>
          <a:prstGeom prst="rect">
            <a:avLst/>
          </a:prstGeom>
        </p:spPr>
      </p:pic>
      <p:sp>
        <p:nvSpPr>
          <p:cNvPr id="9" name="Subtitle 2">
            <a:extLst>
              <a:ext uri="{FF2B5EF4-FFF2-40B4-BE49-F238E27FC236}">
                <a16:creationId xmlns:a16="http://schemas.microsoft.com/office/drawing/2014/main" id="{897DF435-00E5-9445-9E3A-6CC7E4E16463}"/>
              </a:ext>
            </a:extLst>
          </p:cNvPr>
          <p:cNvSpPr txBox="1">
            <a:spLocks/>
          </p:cNvSpPr>
          <p:nvPr userDrawn="1"/>
        </p:nvSpPr>
        <p:spPr>
          <a:xfrm>
            <a:off x="9324000" y="0"/>
            <a:ext cx="2880000" cy="1625600"/>
          </a:xfrm>
          <a:prstGeom prst="rect">
            <a:avLst/>
          </a:prstGeom>
          <a:solidFill>
            <a:schemeClr val="accent1"/>
          </a:solidFill>
        </p:spPr>
        <p:txBody>
          <a:bodyPr vert="horz" lIns="72000" tIns="72000" rIns="72000" bIns="72000" rtlCol="0" anchor="t">
            <a:noAutofit/>
          </a:bodyPr>
          <a:lstStyle>
            <a:lvl1pPr marL="0" marR="0" indent="0" algn="l" defTabSz="914400" rtl="0" eaLnBrk="1" fontAlgn="auto" latinLnBrk="0" hangingPunct="1">
              <a:lnSpc>
                <a:spcPts val="3200"/>
              </a:lnSpc>
              <a:spcBef>
                <a:spcPts val="0"/>
              </a:spcBef>
              <a:spcAft>
                <a:spcPts val="0"/>
              </a:spcAft>
              <a:buClr>
                <a:srgbClr val="00AFAA"/>
              </a:buClr>
              <a:buSzPct val="90000"/>
              <a:buFont typeface="Montserrat" pitchFamily="2" charset="0"/>
              <a:buNone/>
              <a:tabLst/>
              <a:defRPr sz="2600" b="0" i="0" kern="1200" spc="-110" baseline="0">
                <a:solidFill>
                  <a:schemeClr val="tx1"/>
                </a:solidFill>
                <a:latin typeface="Montserrat Light" pitchFamily="2" charset="77"/>
                <a:ea typeface="+mn-ea"/>
                <a:cs typeface="+mn-cs"/>
              </a:defRPr>
            </a:lvl1pPr>
            <a:lvl2pPr marL="457200" marR="0" indent="0" algn="ctr" defTabSz="914400" rtl="0" eaLnBrk="1" fontAlgn="auto" latinLnBrk="0" hangingPunct="1">
              <a:lnSpc>
                <a:spcPts val="2400"/>
              </a:lnSpc>
              <a:spcBef>
                <a:spcPts val="300"/>
              </a:spcBef>
              <a:spcAft>
                <a:spcPts val="0"/>
              </a:spcAft>
              <a:buClr>
                <a:srgbClr val="00AFAA"/>
              </a:buClr>
              <a:buSzPct val="90000"/>
              <a:buFont typeface="Montserrat"/>
              <a:buNone/>
              <a:tabLst/>
              <a:defRPr sz="2000" b="0" i="0" kern="1200">
                <a:solidFill>
                  <a:schemeClr val="tx1"/>
                </a:solidFill>
                <a:latin typeface="Montserrat Medium" pitchFamily="2" charset="77"/>
                <a:ea typeface="+mn-ea"/>
                <a:cs typeface="+mn-cs"/>
              </a:defRPr>
            </a:lvl2pPr>
            <a:lvl3pPr marL="914400" marR="0" indent="0" algn="ctr" defTabSz="914400" rtl="0" eaLnBrk="1" fontAlgn="auto" latinLnBrk="0" hangingPunct="1">
              <a:lnSpc>
                <a:spcPts val="1800"/>
              </a:lnSpc>
              <a:spcBef>
                <a:spcPts val="1800"/>
              </a:spcBef>
              <a:spcAft>
                <a:spcPts val="0"/>
              </a:spcAft>
              <a:buClr>
                <a:srgbClr val="00AFAA"/>
              </a:buClr>
              <a:buSzPct val="90000"/>
              <a:buFont typeface="Montserrat" pitchFamily="2" charset="0"/>
              <a:buNone/>
              <a:tabLst/>
              <a:defRPr sz="1800" b="0" i="0" kern="1200">
                <a:solidFill>
                  <a:schemeClr val="tx1"/>
                </a:solidFill>
                <a:latin typeface="Montserrat Medium" pitchFamily="2" charset="77"/>
                <a:ea typeface="+mn-ea"/>
                <a:cs typeface="+mn-cs"/>
              </a:defRPr>
            </a:lvl3pPr>
            <a:lvl4pPr marL="1371600" marR="0" indent="0" algn="ctr" defTabSz="914400" rtl="0" eaLnBrk="1" fontAlgn="auto" latinLnBrk="0" hangingPunct="1">
              <a:lnSpc>
                <a:spcPts val="1800"/>
              </a:lnSpc>
              <a:spcBef>
                <a:spcPts val="0"/>
              </a:spcBef>
              <a:spcAft>
                <a:spcPts val="0"/>
              </a:spcAft>
              <a:buClr>
                <a:srgbClr val="00AFAA"/>
              </a:buClr>
              <a:buSzPct val="90000"/>
              <a:buFont typeface="Montserrat"/>
              <a:buNone/>
              <a:tabLst/>
              <a:defRPr sz="1600" b="0" i="0" kern="1200">
                <a:solidFill>
                  <a:schemeClr val="tx1"/>
                </a:solidFill>
                <a:latin typeface="Montserrat Medium" pitchFamily="2" charset="77"/>
                <a:ea typeface="+mn-ea"/>
                <a:cs typeface="+mn-cs"/>
              </a:defRPr>
            </a:lvl4pPr>
            <a:lvl5pPr marL="1828800" marR="0" indent="0" algn="ctr" defTabSz="914400" rtl="0" eaLnBrk="1" fontAlgn="auto" latinLnBrk="0" hangingPunct="1">
              <a:lnSpc>
                <a:spcPts val="1500"/>
              </a:lnSpc>
              <a:spcBef>
                <a:spcPts val="1800"/>
              </a:spcBef>
              <a:spcAft>
                <a:spcPts val="0"/>
              </a:spcAft>
              <a:buClr>
                <a:srgbClr val="00AFAA"/>
              </a:buClr>
              <a:buSzPct val="120000"/>
              <a:buFont typeface="Montserrat" pitchFamily="2" charset="0"/>
              <a:buNone/>
              <a:tabLst/>
              <a:defRPr sz="1600" b="0" i="0" kern="1200">
                <a:solidFill>
                  <a:schemeClr val="tx1"/>
                </a:solidFill>
                <a:latin typeface="Montserrat Medium" pitchFamily="2" charset="77"/>
                <a:ea typeface="+mn-ea"/>
                <a:cs typeface="+mn-cs"/>
              </a:defRPr>
            </a:lvl5pPr>
            <a:lvl6pPr marL="2286000" marR="0" indent="0" algn="ctr" defTabSz="914400" rtl="0" eaLnBrk="1" fontAlgn="auto" latinLnBrk="0" hangingPunct="1">
              <a:lnSpc>
                <a:spcPts val="1500"/>
              </a:lnSpc>
              <a:spcBef>
                <a:spcPts val="0"/>
              </a:spcBef>
              <a:spcAft>
                <a:spcPts val="0"/>
              </a:spcAft>
              <a:buClr>
                <a:srgbClr val="00AFAA"/>
              </a:buClr>
              <a:buSzPct val="120000"/>
              <a:buFont typeface="Montserrat"/>
              <a:buNone/>
              <a:tabLst/>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Montserrat"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Montserrat"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Montserrat" panose="020B0604020202020204" pitchFamily="34" charset="0"/>
              <a:buNone/>
              <a:defRPr sz="1600" kern="1200">
                <a:solidFill>
                  <a:schemeClr val="tx1"/>
                </a:solidFill>
                <a:latin typeface="+mn-lt"/>
                <a:ea typeface="+mn-ea"/>
                <a:cs typeface="+mn-cs"/>
              </a:defRPr>
            </a:lvl9pPr>
          </a:lstStyle>
          <a:p>
            <a:pPr>
              <a:lnSpc>
                <a:spcPts val="1500"/>
              </a:lnSpc>
            </a:pPr>
            <a:r>
              <a:rPr lang="en-GB" sz="1100" b="0" i="0" spc="0" baseline="0" dirty="0">
                <a:solidFill>
                  <a:schemeClr val="bg1"/>
                </a:solidFill>
                <a:latin typeface="Montserrat Medium" pitchFamily="2" charset="77"/>
              </a:rPr>
              <a:t>To change the background image:</a:t>
            </a:r>
          </a:p>
          <a:p>
            <a:pPr marL="228600" indent="-228600">
              <a:lnSpc>
                <a:spcPts val="1500"/>
              </a:lnSpc>
              <a:spcBef>
                <a:spcPts val="300"/>
              </a:spcBef>
              <a:buClr>
                <a:schemeClr val="bg1"/>
              </a:buClr>
              <a:buFont typeface="+mj-lt"/>
              <a:buAutoNum type="arabicPeriod"/>
            </a:pPr>
            <a:r>
              <a:rPr lang="en-GB" sz="1100" b="0" i="0" spc="0" baseline="0" dirty="0">
                <a:solidFill>
                  <a:schemeClr val="bg1"/>
                </a:solidFill>
                <a:latin typeface="Montserrat Light" pitchFamily="2" charset="77"/>
              </a:rPr>
              <a:t>Right-click and select </a:t>
            </a:r>
            <a:r>
              <a:rPr lang="en-GB" sz="1100" b="0" i="0" spc="0" baseline="0" dirty="0">
                <a:solidFill>
                  <a:schemeClr val="bg1"/>
                </a:solidFill>
                <a:latin typeface="Montserrat" pitchFamily="2" charset="77"/>
              </a:rPr>
              <a:t>Format Background</a:t>
            </a:r>
            <a:r>
              <a:rPr lang="en-GB" sz="1100" b="0" i="0" spc="0" baseline="0" dirty="0">
                <a:solidFill>
                  <a:schemeClr val="bg1"/>
                </a:solidFill>
                <a:latin typeface="Montserrat Light" pitchFamily="2" charset="77"/>
              </a:rPr>
              <a:t>, or select </a:t>
            </a:r>
            <a:r>
              <a:rPr lang="en-GB" sz="1100" b="0" i="0" spc="0" baseline="0" dirty="0">
                <a:solidFill>
                  <a:schemeClr val="bg1"/>
                </a:solidFill>
                <a:latin typeface="Montserrat" pitchFamily="2" charset="77"/>
              </a:rPr>
              <a:t>Format Background</a:t>
            </a:r>
            <a:r>
              <a:rPr lang="en-GB" sz="1100" b="0" i="0" spc="0" baseline="0" dirty="0">
                <a:solidFill>
                  <a:schemeClr val="bg1"/>
                </a:solidFill>
                <a:latin typeface="Montserrat Light" pitchFamily="2" charset="77"/>
              </a:rPr>
              <a:t> from the Design tab, </a:t>
            </a:r>
          </a:p>
          <a:p>
            <a:pPr marL="228600" indent="-228600">
              <a:lnSpc>
                <a:spcPts val="1500"/>
              </a:lnSpc>
              <a:spcBef>
                <a:spcPts val="300"/>
              </a:spcBef>
              <a:buClr>
                <a:schemeClr val="bg1"/>
              </a:buClr>
              <a:buFont typeface="+mj-lt"/>
              <a:buAutoNum type="arabicPeriod"/>
            </a:pPr>
            <a:r>
              <a:rPr lang="en-GB" sz="1100" b="0" i="0" spc="0" baseline="0" dirty="0">
                <a:solidFill>
                  <a:schemeClr val="bg1"/>
                </a:solidFill>
                <a:latin typeface="Montserrat Light" pitchFamily="2" charset="77"/>
              </a:rPr>
              <a:t>On the panel on the right-hand side select </a:t>
            </a:r>
            <a:r>
              <a:rPr lang="en-GB" sz="1100" b="0" i="0" spc="0" baseline="0" dirty="0">
                <a:solidFill>
                  <a:schemeClr val="bg1"/>
                </a:solidFill>
                <a:latin typeface="Montserrat" pitchFamily="2" charset="77"/>
              </a:rPr>
              <a:t>Picture or texture fill</a:t>
            </a:r>
            <a:r>
              <a:rPr lang="en-GB" sz="1100" b="0" i="0" spc="0" baseline="0" dirty="0">
                <a:solidFill>
                  <a:schemeClr val="bg1"/>
                </a:solidFill>
                <a:latin typeface="Montserrat Light" pitchFamily="2" charset="77"/>
              </a:rPr>
              <a:t>, then </a:t>
            </a:r>
            <a:r>
              <a:rPr lang="en-GB" sz="1100" b="0" i="0" spc="0" baseline="0" dirty="0">
                <a:solidFill>
                  <a:schemeClr val="bg1"/>
                </a:solidFill>
                <a:latin typeface="Montserrat" pitchFamily="2" charset="77"/>
              </a:rPr>
              <a:t>Insert picture from File…</a:t>
            </a:r>
          </a:p>
        </p:txBody>
      </p:sp>
    </p:spTree>
    <p:extLst>
      <p:ext uri="{BB962C8B-B14F-4D97-AF65-F5344CB8AC3E}">
        <p14:creationId xmlns:p14="http://schemas.microsoft.com/office/powerpoint/2010/main" val="2366077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96774" y="1398463"/>
            <a:ext cx="7886700" cy="4351338"/>
          </a:xfrm>
        </p:spPr>
        <p:txBody>
          <a:bodyPr/>
          <a:lstStyle>
            <a:lvl1pPr>
              <a:defRPr/>
            </a:lvl1pPr>
            <a:lvl2pPr>
              <a:defRPr/>
            </a:lvl2pPr>
            <a:lvl3pPr>
              <a:defRPr/>
            </a:lvl3pPr>
            <a:lvl4pPr>
              <a:defRPr/>
            </a:lvl4pPr>
            <a:lvl5pPr>
              <a:defRPr/>
            </a:lvl5pPr>
            <a:lvl6pPr>
              <a:defRPr/>
            </a:lvl6pPr>
          </a:lstStyle>
          <a:p>
            <a:r>
              <a:rPr lang="en-GB" dirty="0"/>
              <a:t>Level 1 18/24 Medium</a:t>
            </a:r>
          </a:p>
          <a:p>
            <a:pPr lvl="1"/>
            <a:r>
              <a:rPr lang="en-GB" dirty="0"/>
              <a:t>Level 2 18/24 Light </a:t>
            </a:r>
          </a:p>
          <a:p>
            <a:pPr lvl="2"/>
            <a:r>
              <a:rPr lang="en-GB" dirty="0"/>
              <a:t>Level 3 14/18 Light</a:t>
            </a:r>
          </a:p>
          <a:p>
            <a:pPr lvl="3"/>
            <a:r>
              <a:rPr lang="en-GB" dirty="0"/>
              <a:t>Level 4 14/18 Light</a:t>
            </a:r>
          </a:p>
          <a:p>
            <a:pPr lvl="4"/>
            <a:r>
              <a:rPr lang="en-GB" dirty="0"/>
              <a:t>Level 5 11/15 Light</a:t>
            </a:r>
          </a:p>
          <a:p>
            <a:pPr lvl="5"/>
            <a:r>
              <a:rPr lang="en-GB" dirty="0"/>
              <a:t>Level 6 11/15 Light</a:t>
            </a:r>
          </a:p>
        </p:txBody>
      </p:sp>
      <p:sp>
        <p:nvSpPr>
          <p:cNvPr id="5" name="Footer Placeholder 4"/>
          <p:cNvSpPr>
            <a:spLocks noGrp="1"/>
          </p:cNvSpPr>
          <p:nvPr>
            <p:ph type="ftr" sz="quarter" idx="11"/>
          </p:nvPr>
        </p:nvSpPr>
        <p:spPr/>
        <p:txBody>
          <a:bodyPr/>
          <a:lstStyle/>
          <a:p>
            <a:r>
              <a:rPr lang="en-GB" smtClean="0"/>
              <a:t>Click Insert &gt; Header and Footer to edit this text</a:t>
            </a:r>
            <a:endParaRPr lang="en-GB"/>
          </a:p>
        </p:txBody>
      </p:sp>
      <p:sp>
        <p:nvSpPr>
          <p:cNvPr id="6" name="Slide Number Placeholder 5"/>
          <p:cNvSpPr>
            <a:spLocks noGrp="1"/>
          </p:cNvSpPr>
          <p:nvPr>
            <p:ph type="sldNum" sz="quarter" idx="12"/>
          </p:nvPr>
        </p:nvSpPr>
        <p:spPr/>
        <p:txBody>
          <a:bodyPr/>
          <a:lstStyle/>
          <a:p>
            <a:fld id="{B7D98634-0839-1247-8D2B-FEEA21DA0BC2}" type="slidenum">
              <a:rPr lang="en-GB" smtClean="0"/>
              <a:t>‹#›</a:t>
            </a:fld>
            <a:endParaRPr lang="en-GB"/>
          </a:p>
        </p:txBody>
      </p:sp>
      <p:sp>
        <p:nvSpPr>
          <p:cNvPr id="7" name="Text Placeholder 7">
            <a:extLst>
              <a:ext uri="{FF2B5EF4-FFF2-40B4-BE49-F238E27FC236}">
                <a16:creationId xmlns:a16="http://schemas.microsoft.com/office/drawing/2014/main" id="{5850AF50-5947-5647-B8B8-1EC8A337E2D8}"/>
              </a:ext>
            </a:extLst>
          </p:cNvPr>
          <p:cNvSpPr>
            <a:spLocks noGrp="1"/>
          </p:cNvSpPr>
          <p:nvPr>
            <p:ph type="body" sz="quarter" idx="13"/>
          </p:nvPr>
        </p:nvSpPr>
        <p:spPr>
          <a:xfrm>
            <a:off x="288925" y="241300"/>
            <a:ext cx="8280400" cy="719138"/>
          </a:xfrm>
        </p:spPr>
        <p:txBody>
          <a:bodyPr/>
          <a:lstStyle>
            <a:lvl1pPr marL="0" indent="0">
              <a:lnSpc>
                <a:spcPts val="2000"/>
              </a:lnSpc>
              <a:spcBef>
                <a:spcPts val="0"/>
              </a:spcBef>
              <a:buNone/>
              <a:defRPr lang="en-GB" sz="1600" b="0" i="0" kern="1200" spc="-50" baseline="0" dirty="0" smtClean="0">
                <a:solidFill>
                  <a:schemeClr val="tx1"/>
                </a:solidFill>
                <a:effectLst/>
                <a:latin typeface="Montserrat Medium" pitchFamily="2" charset="77"/>
                <a:ea typeface="+mj-ea"/>
                <a:cs typeface="+mj-cs"/>
              </a:defRPr>
            </a:lvl1pPr>
            <a:lvl2pPr marL="0" indent="0">
              <a:lnSpc>
                <a:spcPts val="2000"/>
              </a:lnSpc>
              <a:spcBef>
                <a:spcPts val="0"/>
              </a:spcBef>
              <a:buNone/>
              <a:tabLst/>
              <a:defRPr sz="1600"/>
            </a:lvl2pPr>
            <a:lvl3pPr marL="0" indent="0">
              <a:buNone/>
              <a:defRPr/>
            </a:lvl3pPr>
            <a:lvl4pPr marL="198000" indent="0">
              <a:buNone/>
              <a:defRPr/>
            </a:lvl4pPr>
            <a:lvl5pPr marL="0" indent="0">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990077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Divider slide - Teal">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5C2145D-164E-534F-A88B-4692937433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9106" y="-1122215"/>
            <a:ext cx="7162038" cy="7200000"/>
          </a:xfrm>
          <a:prstGeom prst="rect">
            <a:avLst/>
          </a:prstGeom>
        </p:spPr>
      </p:pic>
      <p:sp>
        <p:nvSpPr>
          <p:cNvPr id="2" name="Title 1"/>
          <p:cNvSpPr>
            <a:spLocks noGrp="1"/>
          </p:cNvSpPr>
          <p:nvPr>
            <p:ph type="title" hasCustomPrompt="1"/>
          </p:nvPr>
        </p:nvSpPr>
        <p:spPr>
          <a:xfrm>
            <a:off x="1016522" y="408917"/>
            <a:ext cx="7886700" cy="2852737"/>
          </a:xfrm>
        </p:spPr>
        <p:txBody>
          <a:bodyPr anchor="b"/>
          <a:lstStyle>
            <a:lvl1pPr>
              <a:lnSpc>
                <a:spcPts val="3000"/>
              </a:lnSpc>
              <a:defRPr sz="3600" spc="-30" baseline="0">
                <a:solidFill>
                  <a:schemeClr val="bg1"/>
                </a:solidFill>
                <a:latin typeface="Montserrat" pitchFamily="2" charset="77"/>
              </a:defRPr>
            </a:lvl1pPr>
          </a:lstStyle>
          <a:p>
            <a:r>
              <a:rPr lang="en-GB" dirty="0"/>
              <a:t>Divider slide title</a:t>
            </a:r>
          </a:p>
        </p:txBody>
      </p:sp>
      <p:sp>
        <p:nvSpPr>
          <p:cNvPr id="3" name="Text Placeholder 2"/>
          <p:cNvSpPr>
            <a:spLocks noGrp="1"/>
          </p:cNvSpPr>
          <p:nvPr>
            <p:ph type="body" idx="1" hasCustomPrompt="1"/>
          </p:nvPr>
        </p:nvSpPr>
        <p:spPr>
          <a:xfrm>
            <a:off x="1016522" y="3269853"/>
            <a:ext cx="7886700" cy="1500187"/>
          </a:xfrm>
        </p:spPr>
        <p:txBody>
          <a:bodyPr/>
          <a:lstStyle>
            <a:lvl1pPr marL="0" indent="0">
              <a:lnSpc>
                <a:spcPts val="3200"/>
              </a:lnSpc>
              <a:spcBef>
                <a:spcPts val="0"/>
              </a:spcBef>
              <a:buNone/>
              <a:defRPr sz="2600" b="0" i="0" spc="-100" baseline="0">
                <a:solidFill>
                  <a:schemeClr val="bg1"/>
                </a:solidFill>
                <a:latin typeface="Montserrat Light" panose="000004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Divider slide subtitle</a:t>
            </a:r>
          </a:p>
        </p:txBody>
      </p:sp>
      <p:sp>
        <p:nvSpPr>
          <p:cNvPr id="5" name="Footer Placeholder 4"/>
          <p:cNvSpPr>
            <a:spLocks noGrp="1"/>
          </p:cNvSpPr>
          <p:nvPr>
            <p:ph type="ftr" sz="quarter" idx="11"/>
          </p:nvPr>
        </p:nvSpPr>
        <p:spPr/>
        <p:txBody>
          <a:bodyPr/>
          <a:lstStyle/>
          <a:p>
            <a:r>
              <a:rPr lang="en-GB" smtClean="0"/>
              <a:t>Click Insert &gt; Header and Footer to edit this text</a:t>
            </a:r>
            <a:endParaRPr lang="en-GB" dirty="0"/>
          </a:p>
        </p:txBody>
      </p:sp>
      <p:pic>
        <p:nvPicPr>
          <p:cNvPr id="8" name="Picture 7">
            <a:extLst>
              <a:ext uri="{FF2B5EF4-FFF2-40B4-BE49-F238E27FC236}">
                <a16:creationId xmlns:a16="http://schemas.microsoft.com/office/drawing/2014/main" id="{BAFEB4EB-8878-1740-821C-EC7BD62360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3924" y="6423875"/>
            <a:ext cx="1004400" cy="171987"/>
          </a:xfrm>
          <a:prstGeom prst="rect">
            <a:avLst/>
          </a:prstGeom>
        </p:spPr>
      </p:pic>
    </p:spTree>
    <p:extLst>
      <p:ext uri="{BB962C8B-B14F-4D97-AF65-F5344CB8AC3E}">
        <p14:creationId xmlns:p14="http://schemas.microsoft.com/office/powerpoint/2010/main" val="2015735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Divider slide - Image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5C2145D-164E-534F-A88B-4692937433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39106" y="-1122215"/>
            <a:ext cx="7162038" cy="7200000"/>
          </a:xfrm>
          <a:prstGeom prst="rect">
            <a:avLst/>
          </a:prstGeom>
        </p:spPr>
      </p:pic>
      <p:sp>
        <p:nvSpPr>
          <p:cNvPr id="2" name="Title 1"/>
          <p:cNvSpPr>
            <a:spLocks noGrp="1"/>
          </p:cNvSpPr>
          <p:nvPr>
            <p:ph type="title" hasCustomPrompt="1"/>
          </p:nvPr>
        </p:nvSpPr>
        <p:spPr>
          <a:xfrm>
            <a:off x="1016522" y="907683"/>
            <a:ext cx="7886700" cy="2852737"/>
          </a:xfrm>
        </p:spPr>
        <p:txBody>
          <a:bodyPr anchor="b"/>
          <a:lstStyle>
            <a:lvl1pPr>
              <a:lnSpc>
                <a:spcPts val="3000"/>
              </a:lnSpc>
              <a:defRPr sz="3600" spc="-30" baseline="0">
                <a:solidFill>
                  <a:schemeClr val="bg1"/>
                </a:solidFill>
                <a:latin typeface="Montserrat" pitchFamily="2" charset="77"/>
              </a:defRPr>
            </a:lvl1pPr>
          </a:lstStyle>
          <a:p>
            <a:r>
              <a:rPr lang="en-GB" dirty="0"/>
              <a:t>Divider slide title</a:t>
            </a:r>
          </a:p>
        </p:txBody>
      </p:sp>
      <p:sp>
        <p:nvSpPr>
          <p:cNvPr id="3" name="Text Placeholder 2"/>
          <p:cNvSpPr>
            <a:spLocks noGrp="1"/>
          </p:cNvSpPr>
          <p:nvPr>
            <p:ph type="body" idx="1" hasCustomPrompt="1"/>
          </p:nvPr>
        </p:nvSpPr>
        <p:spPr>
          <a:xfrm>
            <a:off x="1016522" y="3768619"/>
            <a:ext cx="7886700" cy="1500187"/>
          </a:xfrm>
        </p:spPr>
        <p:txBody>
          <a:bodyPr/>
          <a:lstStyle>
            <a:lvl1pPr marL="0" indent="0">
              <a:lnSpc>
                <a:spcPts val="3200"/>
              </a:lnSpc>
              <a:spcBef>
                <a:spcPts val="0"/>
              </a:spcBef>
              <a:buNone/>
              <a:defRPr sz="2600" b="0" i="0" spc="-100" baseline="0">
                <a:solidFill>
                  <a:schemeClr val="bg1"/>
                </a:solidFill>
                <a:latin typeface="Montserrat Light" panose="000004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Divider slide subtitle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smtClean="0"/>
              <a:t>Click Insert &gt; Header and Footer to edit this text</a:t>
            </a:r>
            <a:endParaRPr lang="en-GB" dirty="0"/>
          </a:p>
        </p:txBody>
      </p:sp>
      <p:pic>
        <p:nvPicPr>
          <p:cNvPr id="8" name="Picture 7">
            <a:extLst>
              <a:ext uri="{FF2B5EF4-FFF2-40B4-BE49-F238E27FC236}">
                <a16:creationId xmlns:a16="http://schemas.microsoft.com/office/drawing/2014/main" id="{BAFEB4EB-8878-1740-821C-EC7BD62360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53924" y="6423875"/>
            <a:ext cx="1004400" cy="171986"/>
          </a:xfrm>
          <a:prstGeom prst="rect">
            <a:avLst/>
          </a:prstGeom>
        </p:spPr>
      </p:pic>
      <p:sp>
        <p:nvSpPr>
          <p:cNvPr id="7" name="Subtitle 2">
            <a:extLst>
              <a:ext uri="{FF2B5EF4-FFF2-40B4-BE49-F238E27FC236}">
                <a16:creationId xmlns:a16="http://schemas.microsoft.com/office/drawing/2014/main" id="{39F2E13B-A7E8-C14A-8A9A-A4AC762B8525}"/>
              </a:ext>
            </a:extLst>
          </p:cNvPr>
          <p:cNvSpPr txBox="1">
            <a:spLocks/>
          </p:cNvSpPr>
          <p:nvPr userDrawn="1"/>
        </p:nvSpPr>
        <p:spPr>
          <a:xfrm>
            <a:off x="9324000" y="0"/>
            <a:ext cx="2880000" cy="1625600"/>
          </a:xfrm>
          <a:prstGeom prst="rect">
            <a:avLst/>
          </a:prstGeom>
          <a:solidFill>
            <a:schemeClr val="accent1"/>
          </a:solidFill>
        </p:spPr>
        <p:txBody>
          <a:bodyPr vert="horz" lIns="72000" tIns="72000" rIns="72000" bIns="72000" rtlCol="0" anchor="t">
            <a:noAutofit/>
          </a:bodyPr>
          <a:lstStyle>
            <a:lvl1pPr marL="0" marR="0" indent="0" algn="l" defTabSz="914400" rtl="0" eaLnBrk="1" fontAlgn="auto" latinLnBrk="0" hangingPunct="1">
              <a:lnSpc>
                <a:spcPts val="3200"/>
              </a:lnSpc>
              <a:spcBef>
                <a:spcPts val="0"/>
              </a:spcBef>
              <a:spcAft>
                <a:spcPts val="0"/>
              </a:spcAft>
              <a:buClr>
                <a:srgbClr val="00AFAA"/>
              </a:buClr>
              <a:buSzPct val="90000"/>
              <a:buFont typeface="Montserrat" pitchFamily="2" charset="0"/>
              <a:buNone/>
              <a:tabLst/>
              <a:defRPr sz="2600" b="0" i="0" kern="1200" spc="-110" baseline="0">
                <a:solidFill>
                  <a:schemeClr val="tx1"/>
                </a:solidFill>
                <a:latin typeface="Montserrat Light" pitchFamily="2" charset="77"/>
                <a:ea typeface="+mn-ea"/>
                <a:cs typeface="+mn-cs"/>
              </a:defRPr>
            </a:lvl1pPr>
            <a:lvl2pPr marL="457200" marR="0" indent="0" algn="ctr" defTabSz="914400" rtl="0" eaLnBrk="1" fontAlgn="auto" latinLnBrk="0" hangingPunct="1">
              <a:lnSpc>
                <a:spcPts val="2400"/>
              </a:lnSpc>
              <a:spcBef>
                <a:spcPts val="300"/>
              </a:spcBef>
              <a:spcAft>
                <a:spcPts val="0"/>
              </a:spcAft>
              <a:buClr>
                <a:srgbClr val="00AFAA"/>
              </a:buClr>
              <a:buSzPct val="90000"/>
              <a:buFont typeface="Montserrat"/>
              <a:buNone/>
              <a:tabLst/>
              <a:defRPr sz="2000" b="0" i="0" kern="1200">
                <a:solidFill>
                  <a:schemeClr val="tx1"/>
                </a:solidFill>
                <a:latin typeface="Montserrat Medium" pitchFamily="2" charset="77"/>
                <a:ea typeface="+mn-ea"/>
                <a:cs typeface="+mn-cs"/>
              </a:defRPr>
            </a:lvl2pPr>
            <a:lvl3pPr marL="914400" marR="0" indent="0" algn="ctr" defTabSz="914400" rtl="0" eaLnBrk="1" fontAlgn="auto" latinLnBrk="0" hangingPunct="1">
              <a:lnSpc>
                <a:spcPts val="1800"/>
              </a:lnSpc>
              <a:spcBef>
                <a:spcPts val="1800"/>
              </a:spcBef>
              <a:spcAft>
                <a:spcPts val="0"/>
              </a:spcAft>
              <a:buClr>
                <a:srgbClr val="00AFAA"/>
              </a:buClr>
              <a:buSzPct val="90000"/>
              <a:buFont typeface="Montserrat" pitchFamily="2" charset="0"/>
              <a:buNone/>
              <a:tabLst/>
              <a:defRPr sz="1800" b="0" i="0" kern="1200">
                <a:solidFill>
                  <a:schemeClr val="tx1"/>
                </a:solidFill>
                <a:latin typeface="Montserrat Medium" pitchFamily="2" charset="77"/>
                <a:ea typeface="+mn-ea"/>
                <a:cs typeface="+mn-cs"/>
              </a:defRPr>
            </a:lvl3pPr>
            <a:lvl4pPr marL="1371600" marR="0" indent="0" algn="ctr" defTabSz="914400" rtl="0" eaLnBrk="1" fontAlgn="auto" latinLnBrk="0" hangingPunct="1">
              <a:lnSpc>
                <a:spcPts val="1800"/>
              </a:lnSpc>
              <a:spcBef>
                <a:spcPts val="0"/>
              </a:spcBef>
              <a:spcAft>
                <a:spcPts val="0"/>
              </a:spcAft>
              <a:buClr>
                <a:srgbClr val="00AFAA"/>
              </a:buClr>
              <a:buSzPct val="90000"/>
              <a:buFont typeface="Montserrat"/>
              <a:buNone/>
              <a:tabLst/>
              <a:defRPr sz="1600" b="0" i="0" kern="1200">
                <a:solidFill>
                  <a:schemeClr val="tx1"/>
                </a:solidFill>
                <a:latin typeface="Montserrat Medium" pitchFamily="2" charset="77"/>
                <a:ea typeface="+mn-ea"/>
                <a:cs typeface="+mn-cs"/>
              </a:defRPr>
            </a:lvl4pPr>
            <a:lvl5pPr marL="1828800" marR="0" indent="0" algn="ctr" defTabSz="914400" rtl="0" eaLnBrk="1" fontAlgn="auto" latinLnBrk="0" hangingPunct="1">
              <a:lnSpc>
                <a:spcPts val="1500"/>
              </a:lnSpc>
              <a:spcBef>
                <a:spcPts val="1800"/>
              </a:spcBef>
              <a:spcAft>
                <a:spcPts val="0"/>
              </a:spcAft>
              <a:buClr>
                <a:srgbClr val="00AFAA"/>
              </a:buClr>
              <a:buSzPct val="120000"/>
              <a:buFont typeface="Montserrat" pitchFamily="2" charset="0"/>
              <a:buNone/>
              <a:tabLst/>
              <a:defRPr sz="1600" b="0" i="0" kern="1200">
                <a:solidFill>
                  <a:schemeClr val="tx1"/>
                </a:solidFill>
                <a:latin typeface="Montserrat Medium" pitchFamily="2" charset="77"/>
                <a:ea typeface="+mn-ea"/>
                <a:cs typeface="+mn-cs"/>
              </a:defRPr>
            </a:lvl5pPr>
            <a:lvl6pPr marL="2286000" marR="0" indent="0" algn="ctr" defTabSz="914400" rtl="0" eaLnBrk="1" fontAlgn="auto" latinLnBrk="0" hangingPunct="1">
              <a:lnSpc>
                <a:spcPts val="1500"/>
              </a:lnSpc>
              <a:spcBef>
                <a:spcPts val="0"/>
              </a:spcBef>
              <a:spcAft>
                <a:spcPts val="0"/>
              </a:spcAft>
              <a:buClr>
                <a:srgbClr val="00AFAA"/>
              </a:buClr>
              <a:buSzPct val="120000"/>
              <a:buFont typeface="Montserrat"/>
              <a:buNone/>
              <a:tabLst/>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Montserrat"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Montserrat"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Montserrat" panose="020B0604020202020204" pitchFamily="34" charset="0"/>
              <a:buNone/>
              <a:defRPr sz="1600" kern="1200">
                <a:solidFill>
                  <a:schemeClr val="tx1"/>
                </a:solidFill>
                <a:latin typeface="+mn-lt"/>
                <a:ea typeface="+mn-ea"/>
                <a:cs typeface="+mn-cs"/>
              </a:defRPr>
            </a:lvl9pPr>
          </a:lstStyle>
          <a:p>
            <a:pPr>
              <a:lnSpc>
                <a:spcPts val="1500"/>
              </a:lnSpc>
            </a:pPr>
            <a:r>
              <a:rPr lang="en-GB" sz="1100" b="0" i="0" spc="0" baseline="0" dirty="0">
                <a:solidFill>
                  <a:schemeClr val="bg1"/>
                </a:solidFill>
                <a:latin typeface="Montserrat Medium" pitchFamily="2" charset="77"/>
              </a:rPr>
              <a:t>To change the background image:</a:t>
            </a:r>
          </a:p>
          <a:p>
            <a:pPr marL="228600" indent="-228600">
              <a:lnSpc>
                <a:spcPts val="1500"/>
              </a:lnSpc>
              <a:spcBef>
                <a:spcPts val="300"/>
              </a:spcBef>
              <a:buClr>
                <a:schemeClr val="bg1"/>
              </a:buClr>
              <a:buFont typeface="+mj-lt"/>
              <a:buAutoNum type="arabicPeriod"/>
            </a:pPr>
            <a:r>
              <a:rPr lang="en-GB" sz="1100" b="0" i="0" spc="0" baseline="0" dirty="0">
                <a:solidFill>
                  <a:schemeClr val="bg1"/>
                </a:solidFill>
                <a:latin typeface="Montserrat Light" pitchFamily="2" charset="77"/>
              </a:rPr>
              <a:t>Right-click and select </a:t>
            </a:r>
            <a:r>
              <a:rPr lang="en-GB" sz="1100" b="0" i="0" spc="0" baseline="0" dirty="0">
                <a:solidFill>
                  <a:schemeClr val="bg1"/>
                </a:solidFill>
                <a:latin typeface="Montserrat" pitchFamily="2" charset="77"/>
              </a:rPr>
              <a:t>Format Background</a:t>
            </a:r>
            <a:r>
              <a:rPr lang="en-GB" sz="1100" b="0" i="0" spc="0" baseline="0" dirty="0">
                <a:solidFill>
                  <a:schemeClr val="bg1"/>
                </a:solidFill>
                <a:latin typeface="Montserrat Light" pitchFamily="2" charset="77"/>
              </a:rPr>
              <a:t>, or select </a:t>
            </a:r>
            <a:r>
              <a:rPr lang="en-GB" sz="1100" b="0" i="0" spc="0" baseline="0" dirty="0">
                <a:solidFill>
                  <a:schemeClr val="bg1"/>
                </a:solidFill>
                <a:latin typeface="Montserrat" pitchFamily="2" charset="77"/>
              </a:rPr>
              <a:t>Format Background</a:t>
            </a:r>
            <a:r>
              <a:rPr lang="en-GB" sz="1100" b="0" i="0" spc="0" baseline="0" dirty="0">
                <a:solidFill>
                  <a:schemeClr val="bg1"/>
                </a:solidFill>
                <a:latin typeface="Montserrat Light" pitchFamily="2" charset="77"/>
              </a:rPr>
              <a:t> from the Design tab, </a:t>
            </a:r>
          </a:p>
          <a:p>
            <a:pPr marL="228600" indent="-228600">
              <a:lnSpc>
                <a:spcPts val="1500"/>
              </a:lnSpc>
              <a:spcBef>
                <a:spcPts val="300"/>
              </a:spcBef>
              <a:buClr>
                <a:schemeClr val="bg1"/>
              </a:buClr>
              <a:buFont typeface="+mj-lt"/>
              <a:buAutoNum type="arabicPeriod"/>
            </a:pPr>
            <a:r>
              <a:rPr lang="en-GB" sz="1100" b="0" i="0" spc="0" baseline="0" dirty="0">
                <a:solidFill>
                  <a:schemeClr val="bg1"/>
                </a:solidFill>
                <a:latin typeface="Montserrat Light" pitchFamily="2" charset="77"/>
              </a:rPr>
              <a:t>On the panel on the right-hand side select </a:t>
            </a:r>
            <a:r>
              <a:rPr lang="en-GB" sz="1100" b="0" i="0" spc="0" baseline="0" dirty="0">
                <a:solidFill>
                  <a:schemeClr val="bg1"/>
                </a:solidFill>
                <a:latin typeface="Montserrat" pitchFamily="2" charset="77"/>
              </a:rPr>
              <a:t>Picture or texture fill</a:t>
            </a:r>
            <a:r>
              <a:rPr lang="en-GB" sz="1100" b="0" i="0" spc="0" baseline="0" dirty="0">
                <a:solidFill>
                  <a:schemeClr val="bg1"/>
                </a:solidFill>
                <a:latin typeface="Montserrat Light" pitchFamily="2" charset="77"/>
              </a:rPr>
              <a:t>, then </a:t>
            </a:r>
            <a:r>
              <a:rPr lang="en-GB" sz="1100" b="0" i="0" spc="0" baseline="0" dirty="0">
                <a:solidFill>
                  <a:schemeClr val="bg1"/>
                </a:solidFill>
                <a:latin typeface="Montserrat" pitchFamily="2" charset="77"/>
              </a:rPr>
              <a:t>Insert picture from File…</a:t>
            </a:r>
          </a:p>
        </p:txBody>
      </p:sp>
    </p:spTree>
    <p:extLst>
      <p:ext uri="{BB962C8B-B14F-4D97-AF65-F5344CB8AC3E}">
        <p14:creationId xmlns:p14="http://schemas.microsoft.com/office/powerpoint/2010/main" val="593693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257" y="240662"/>
            <a:ext cx="8280000" cy="720000"/>
          </a:xfrm>
          <a:prstGeom prst="rect">
            <a:avLst/>
          </a:prstGeom>
        </p:spPr>
        <p:txBody>
          <a:bodyPr vert="horz" lIns="0" tIns="0" rIns="0" bIns="0" rtlCol="0" anchor="t">
            <a:noAutofit/>
          </a:bodyPr>
          <a:lstStyle/>
          <a:p>
            <a:pPr marL="0" marR="0" lvl="0" indent="0" algn="l" defTabSz="914400" rtl="0" eaLnBrk="1" fontAlgn="auto" latinLnBrk="0" hangingPunct="1">
              <a:lnSpc>
                <a:spcPts val="2000"/>
              </a:lnSpc>
              <a:spcBef>
                <a:spcPct val="0"/>
              </a:spcBef>
              <a:spcAft>
                <a:spcPts val="0"/>
              </a:spcAft>
              <a:buClrTx/>
              <a:buSzTx/>
              <a:buFontTx/>
              <a:buNone/>
              <a:tabLst/>
              <a:defRPr/>
            </a:pPr>
            <a:r>
              <a:rPr lang="en-US" smtClean="0"/>
              <a:t>Click to edit Master title style</a:t>
            </a:r>
            <a:endParaRPr lang="en-GB" dirty="0"/>
          </a:p>
        </p:txBody>
      </p:sp>
      <p:sp>
        <p:nvSpPr>
          <p:cNvPr id="3" name="Text Placeholder 2"/>
          <p:cNvSpPr>
            <a:spLocks noGrp="1"/>
          </p:cNvSpPr>
          <p:nvPr>
            <p:ph type="body" idx="1"/>
          </p:nvPr>
        </p:nvSpPr>
        <p:spPr>
          <a:xfrm>
            <a:off x="996774" y="1378585"/>
            <a:ext cx="7886700" cy="4351338"/>
          </a:xfrm>
          <a:prstGeom prst="rect">
            <a:avLst/>
          </a:prstGeom>
        </p:spPr>
        <p:txBody>
          <a:bodyPr vert="horz" lIns="0" tIns="0" rIns="0" bIns="0" rtlCol="0">
            <a:noAutofit/>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p:txBody>
      </p:sp>
      <p:sp>
        <p:nvSpPr>
          <p:cNvPr id="5" name="Footer Placeholder 4"/>
          <p:cNvSpPr>
            <a:spLocks noGrp="1"/>
          </p:cNvSpPr>
          <p:nvPr>
            <p:ph type="ftr" sz="quarter" idx="3"/>
          </p:nvPr>
        </p:nvSpPr>
        <p:spPr>
          <a:xfrm>
            <a:off x="289255" y="6408000"/>
            <a:ext cx="3600000" cy="288000"/>
          </a:xfrm>
          <a:prstGeom prst="rect">
            <a:avLst/>
          </a:prstGeom>
        </p:spPr>
        <p:txBody>
          <a:bodyPr vert="horz" lIns="0" tIns="0" rIns="0" bIns="0" rtlCol="0" anchor="t"/>
          <a:lstStyle>
            <a:lvl1pPr algn="l">
              <a:lnSpc>
                <a:spcPts val="900"/>
              </a:lnSpc>
              <a:defRPr sz="800" b="0" i="0">
                <a:solidFill>
                  <a:schemeClr val="tx1"/>
                </a:solidFill>
                <a:latin typeface="Montserrat Medium" panose="00000600000000000000" pitchFamily="2" charset="0"/>
              </a:defRPr>
            </a:lvl1pPr>
          </a:lstStyle>
          <a:p>
            <a:r>
              <a:rPr lang="en-GB" dirty="0" smtClean="0"/>
              <a:t>Click Insert &gt; Header and Footer to edit this text</a:t>
            </a:r>
            <a:endParaRPr lang="en-GB" dirty="0"/>
          </a:p>
        </p:txBody>
      </p:sp>
      <p:sp>
        <p:nvSpPr>
          <p:cNvPr id="6" name="Slide Number Placeholder 5"/>
          <p:cNvSpPr>
            <a:spLocks noGrp="1"/>
          </p:cNvSpPr>
          <p:nvPr>
            <p:ph type="sldNum" sz="quarter" idx="4"/>
          </p:nvPr>
        </p:nvSpPr>
        <p:spPr>
          <a:xfrm>
            <a:off x="8556624" y="244049"/>
            <a:ext cx="287725" cy="189404"/>
          </a:xfrm>
          <a:prstGeom prst="rect">
            <a:avLst/>
          </a:prstGeom>
        </p:spPr>
        <p:txBody>
          <a:bodyPr vert="horz" lIns="0" tIns="0" rIns="0" bIns="0" rtlCol="0" anchor="t"/>
          <a:lstStyle>
            <a:lvl1pPr algn="r">
              <a:defRPr sz="1200" b="0" i="0" spc="-100" baseline="0">
                <a:solidFill>
                  <a:schemeClr val="tx1"/>
                </a:solidFill>
                <a:latin typeface="Montserrat Medium" pitchFamily="2" charset="77"/>
              </a:defRPr>
            </a:lvl1pPr>
          </a:lstStyle>
          <a:p>
            <a:fld id="{B7D98634-0839-1247-8D2B-FEEA21DA0BC2}" type="slidenum">
              <a:rPr lang="en-GB" smtClean="0"/>
              <a:pPr/>
              <a:t>‹#›</a:t>
            </a:fld>
            <a:endParaRPr lang="en-GB" dirty="0"/>
          </a:p>
        </p:txBody>
      </p:sp>
      <p:pic>
        <p:nvPicPr>
          <p:cNvPr id="10" name="Picture 9">
            <a:extLst>
              <a:ext uri="{FF2B5EF4-FFF2-40B4-BE49-F238E27FC236}">
                <a16:creationId xmlns:a16="http://schemas.microsoft.com/office/drawing/2014/main" id="{9338256A-2EE9-884E-A0BD-26FA1DE9CAC2}"/>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7853924" y="6423875"/>
            <a:ext cx="1004400" cy="171987"/>
          </a:xfrm>
          <a:prstGeom prst="rect">
            <a:avLst/>
          </a:prstGeom>
        </p:spPr>
      </p:pic>
      <p:cxnSp>
        <p:nvCxnSpPr>
          <p:cNvPr id="12" name="Straight Connector 11">
            <a:extLst>
              <a:ext uri="{FF2B5EF4-FFF2-40B4-BE49-F238E27FC236}">
                <a16:creationId xmlns:a16="http://schemas.microsoft.com/office/drawing/2014/main" id="{A6FB6FB7-1792-D344-A45C-E533F8D34E4C}"/>
              </a:ext>
            </a:extLst>
          </p:cNvPr>
          <p:cNvCxnSpPr/>
          <p:nvPr userDrawn="1"/>
        </p:nvCxnSpPr>
        <p:spPr>
          <a:xfrm>
            <a:off x="289255" y="6315559"/>
            <a:ext cx="8568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F54A52-0BFA-1E48-BBBD-E53CB2DAD803}"/>
              </a:ext>
            </a:extLst>
          </p:cNvPr>
          <p:cNvCxnSpPr/>
          <p:nvPr userDrawn="1"/>
        </p:nvCxnSpPr>
        <p:spPr>
          <a:xfrm>
            <a:off x="289255" y="1053884"/>
            <a:ext cx="85680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98450"/>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69" r:id="rId3"/>
    <p:sldLayoutId id="2147483688" r:id="rId4"/>
    <p:sldLayoutId id="2147483693" r:id="rId5"/>
    <p:sldLayoutId id="2147483701" r:id="rId6"/>
    <p:sldLayoutId id="2147483662" r:id="rId7"/>
    <p:sldLayoutId id="2147483663"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64"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66" r:id="rId27"/>
    <p:sldLayoutId id="2147483702" r:id="rId28"/>
  </p:sldLayoutIdLst>
  <p:hf hdr="0" dt="0"/>
  <p:txStyles>
    <p:titleStyle>
      <a:lvl1pPr marL="0" marR="0" indent="0" algn="l" defTabSz="914400" rtl="0" eaLnBrk="1" fontAlgn="auto" latinLnBrk="0" hangingPunct="1">
        <a:lnSpc>
          <a:spcPts val="2000"/>
        </a:lnSpc>
        <a:spcBef>
          <a:spcPct val="0"/>
        </a:spcBef>
        <a:spcAft>
          <a:spcPts val="0"/>
        </a:spcAft>
        <a:buClrTx/>
        <a:buSzTx/>
        <a:buFontTx/>
        <a:buNone/>
        <a:tabLst/>
        <a:defRPr lang="en-GB" sz="1600" b="0" i="0" kern="1200" spc="-50" baseline="0" smtClean="0">
          <a:solidFill>
            <a:schemeClr val="tx1"/>
          </a:solidFill>
          <a:effectLst/>
          <a:latin typeface="Montserrat Medium" pitchFamily="2" charset="77"/>
          <a:ea typeface="+mj-ea"/>
          <a:cs typeface="+mj-cs"/>
        </a:defRPr>
      </a:lvl1pPr>
    </p:titleStyle>
    <p:bodyStyle>
      <a:lvl1pPr marL="198000" indent="-198000" algn="l" defTabSz="914400" rtl="0" eaLnBrk="1" latinLnBrk="0" hangingPunct="1">
        <a:lnSpc>
          <a:spcPts val="2400"/>
        </a:lnSpc>
        <a:spcBef>
          <a:spcPts val="300"/>
        </a:spcBef>
        <a:spcAft>
          <a:spcPts val="0"/>
        </a:spcAft>
        <a:buClr>
          <a:schemeClr val="accent1"/>
        </a:buClr>
        <a:buSzPct val="90000"/>
        <a:buFont typeface="Montserrat" pitchFamily="2" charset="0"/>
        <a:buChar char="•"/>
        <a:tabLst/>
        <a:defRPr sz="1800" kern="1200" spc="-70" baseline="0">
          <a:solidFill>
            <a:schemeClr val="tx1"/>
          </a:solidFill>
          <a:latin typeface="Montserrat" pitchFamily="2" charset="77"/>
          <a:ea typeface="+mn-ea"/>
          <a:cs typeface="+mn-cs"/>
        </a:defRPr>
      </a:lvl1pPr>
      <a:lvl2pPr marL="396000" indent="-198000" algn="l" defTabSz="914400" rtl="0" eaLnBrk="1" latinLnBrk="0" hangingPunct="1">
        <a:lnSpc>
          <a:spcPts val="2400"/>
        </a:lnSpc>
        <a:spcBef>
          <a:spcPts val="300"/>
        </a:spcBef>
        <a:buClr>
          <a:schemeClr val="accent1"/>
        </a:buClr>
        <a:buSzPct val="100000"/>
        <a:buFont typeface="Montserrat" panose="020B0604020202020204" pitchFamily="34" charset="0"/>
        <a:buChar char="◦"/>
        <a:defRPr sz="1800" b="0" i="0" kern="1200" spc="-70" baseline="0">
          <a:solidFill>
            <a:schemeClr val="tx1"/>
          </a:solidFill>
          <a:latin typeface="Montserrat Light" panose="00000400000000000000" pitchFamily="2" charset="0"/>
          <a:ea typeface="+mn-ea"/>
          <a:cs typeface="+mn-cs"/>
        </a:defRPr>
      </a:lvl2pPr>
      <a:lvl3pPr marL="198000" indent="-198000" algn="l" defTabSz="914400" rtl="0" eaLnBrk="1" latinLnBrk="0" hangingPunct="1">
        <a:lnSpc>
          <a:spcPts val="1800"/>
        </a:lnSpc>
        <a:spcBef>
          <a:spcPts val="1800"/>
        </a:spcBef>
        <a:buClr>
          <a:schemeClr val="accent1"/>
        </a:buClr>
        <a:buSzPct val="90000"/>
        <a:buFont typeface="Montserrat" pitchFamily="2" charset="0"/>
        <a:buChar char="•"/>
        <a:defRPr sz="1400" b="0" i="0" kern="1200" spc="-70" baseline="0">
          <a:solidFill>
            <a:schemeClr val="tx1"/>
          </a:solidFill>
          <a:latin typeface="Montserrat Light" panose="00000400000000000000" pitchFamily="2" charset="0"/>
          <a:ea typeface="+mn-ea"/>
          <a:cs typeface="+mn-cs"/>
        </a:defRPr>
      </a:lvl3pPr>
      <a:lvl4pPr marL="396000" indent="-198000" algn="l" defTabSz="914400" rtl="0" eaLnBrk="1" latinLnBrk="0" hangingPunct="1">
        <a:lnSpc>
          <a:spcPts val="1800"/>
        </a:lnSpc>
        <a:spcBef>
          <a:spcPts val="0"/>
        </a:spcBef>
        <a:buClr>
          <a:schemeClr val="accent1"/>
        </a:buClr>
        <a:buSzPct val="100000"/>
        <a:buFont typeface="Montserrat" panose="020B0604020202020204" pitchFamily="34" charset="0"/>
        <a:buChar char="◦"/>
        <a:defRPr sz="1400" b="0" i="0" kern="1200" spc="-70" baseline="0">
          <a:solidFill>
            <a:schemeClr val="tx1"/>
          </a:solidFill>
          <a:latin typeface="Montserrat Light" panose="00000400000000000000" pitchFamily="2" charset="0"/>
          <a:ea typeface="+mn-ea"/>
          <a:cs typeface="+mn-cs"/>
        </a:defRPr>
      </a:lvl4pPr>
      <a:lvl5pPr marL="198000" indent="-198000" algn="l" defTabSz="914400" rtl="0" eaLnBrk="1" latinLnBrk="0" hangingPunct="1">
        <a:lnSpc>
          <a:spcPts val="1500"/>
        </a:lnSpc>
        <a:spcBef>
          <a:spcPts val="1800"/>
        </a:spcBef>
        <a:buClr>
          <a:schemeClr val="accent1"/>
        </a:buClr>
        <a:buSzPct val="120000"/>
        <a:buFont typeface="Montserrat" pitchFamily="2" charset="0"/>
        <a:buChar char="•"/>
        <a:defRPr sz="1100" b="0" i="0" kern="1200" spc="-70" baseline="0">
          <a:solidFill>
            <a:schemeClr val="tx1"/>
          </a:solidFill>
          <a:latin typeface="Montserrat Light" panose="00000400000000000000" pitchFamily="2" charset="0"/>
          <a:ea typeface="+mn-ea"/>
          <a:cs typeface="+mn-cs"/>
        </a:defRPr>
      </a:lvl5pPr>
      <a:lvl6pPr marL="396000" indent="-198000" algn="l" defTabSz="914400" rtl="0" eaLnBrk="1" latinLnBrk="0" hangingPunct="1">
        <a:lnSpc>
          <a:spcPts val="1500"/>
        </a:lnSpc>
        <a:spcBef>
          <a:spcPts val="0"/>
        </a:spcBef>
        <a:buClr>
          <a:schemeClr val="accent1"/>
        </a:buClr>
        <a:buSzPct val="100000"/>
        <a:buFont typeface="Montserrat" panose="020B0604020202020204" pitchFamily="34" charset="0"/>
        <a:buChar char="◦"/>
        <a:defRPr lang="en-GB" sz="1100" b="0" i="0" kern="1200" spc="-70" baseline="0" dirty="0">
          <a:solidFill>
            <a:schemeClr val="tx1"/>
          </a:solidFill>
          <a:latin typeface="Montserrat Light" panose="00000400000000000000" pitchFamily="2" charset="0"/>
          <a:ea typeface="+mn-ea"/>
          <a:cs typeface="+mn-cs"/>
        </a:defRPr>
      </a:lvl6pPr>
      <a:lvl7pPr marL="2971800" indent="-228600" algn="l" defTabSz="914400" rtl="0" eaLnBrk="1" latinLnBrk="0" hangingPunct="1">
        <a:lnSpc>
          <a:spcPct val="90000"/>
        </a:lnSpc>
        <a:spcBef>
          <a:spcPts val="500"/>
        </a:spcBef>
        <a:buFont typeface="Montserrat"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Montserrat"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Montserrat"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89A496-72DB-664D-BD5A-E93F26C93F3D}"/>
              </a:ext>
            </a:extLst>
          </p:cNvPr>
          <p:cNvSpPr>
            <a:spLocks noGrp="1"/>
          </p:cNvSpPr>
          <p:nvPr>
            <p:ph type="ctrTitle"/>
          </p:nvPr>
        </p:nvSpPr>
        <p:spPr>
          <a:xfrm>
            <a:off x="561542" y="1115057"/>
            <a:ext cx="7848000" cy="1800000"/>
          </a:xfrm>
        </p:spPr>
        <p:txBody>
          <a:bodyPr/>
          <a:lstStyle/>
          <a:p>
            <a:pPr algn="ctr"/>
            <a:r>
              <a:rPr lang="en-US" dirty="0">
                <a:latin typeface="Times New Roman" panose="02020603050405020304" pitchFamily="18" charset="0"/>
                <a:cs typeface="Times New Roman" panose="02020603050405020304" pitchFamily="18" charset="0"/>
              </a:rPr>
              <a:t>Ulan Continued Operations Project- Modification 4 </a:t>
            </a:r>
            <a:r>
              <a:rPr lang="en-US" dirty="0" err="1">
                <a:latin typeface="Times New Roman" panose="02020603050405020304" pitchFamily="18" charset="0"/>
                <a:cs typeface="Times New Roman" panose="02020603050405020304" pitchFamily="18" charset="0"/>
              </a:rPr>
              <a:t>Longwall</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Optimisation</a:t>
            </a:r>
            <a:r>
              <a:rPr lang="en-US" dirty="0">
                <a:latin typeface="Times New Roman" panose="02020603050405020304" pitchFamily="18" charset="0"/>
                <a:cs typeface="Times New Roman" panose="02020603050405020304" pitchFamily="18" charset="0"/>
              </a:rPr>
              <a:t> Project</a:t>
            </a:r>
            <a:endParaRPr lang="en-GB" dirty="0"/>
          </a:p>
        </p:txBody>
      </p:sp>
      <p:sp>
        <p:nvSpPr>
          <p:cNvPr id="7" name="Subtitle 6">
            <a:extLst>
              <a:ext uri="{FF2B5EF4-FFF2-40B4-BE49-F238E27FC236}">
                <a16:creationId xmlns:a16="http://schemas.microsoft.com/office/drawing/2014/main" id="{CFBF3408-D193-C54E-A04D-611FBFAC6841}"/>
              </a:ext>
            </a:extLst>
          </p:cNvPr>
          <p:cNvSpPr>
            <a:spLocks noGrp="1"/>
          </p:cNvSpPr>
          <p:nvPr>
            <p:ph type="subTitle" idx="1"/>
          </p:nvPr>
        </p:nvSpPr>
        <p:spPr>
          <a:xfrm>
            <a:off x="1439367" y="4953930"/>
            <a:ext cx="7848000" cy="720000"/>
          </a:xfrm>
        </p:spPr>
        <p:txBody>
          <a:bodyPr/>
          <a:lstStyle/>
          <a:p>
            <a:r>
              <a:rPr lang="en-US" dirty="0">
                <a:latin typeface="Times New Roman" panose="02020603050405020304" pitchFamily="18" charset="0"/>
                <a:cs typeface="Times New Roman" panose="02020603050405020304" pitchFamily="18" charset="0"/>
              </a:rPr>
              <a:t>Independent Planning Commission Presentation</a:t>
            </a:r>
          </a:p>
        </p:txBody>
      </p:sp>
    </p:spTree>
    <p:extLst>
      <p:ext uri="{BB962C8B-B14F-4D97-AF65-F5344CB8AC3E}">
        <p14:creationId xmlns:p14="http://schemas.microsoft.com/office/powerpoint/2010/main" val="7563914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9255" y="1207006"/>
            <a:ext cx="5958649" cy="5162122"/>
          </a:xfrm>
        </p:spPr>
        <p:txBody>
          <a:bodyPr/>
          <a:lstStyle/>
          <a:p>
            <a:pPr marL="0" indent="0">
              <a:buNone/>
            </a:pPr>
            <a:r>
              <a:rPr lang="en-US" sz="1600" dirty="0" smtClean="0">
                <a:latin typeface="Times New Roman" pitchFamily="18" charset="0"/>
                <a:cs typeface="Times New Roman" panose="02020603050405020304" pitchFamily="18" charset="0"/>
              </a:rPr>
              <a:t>UCML does not discharge to the Talbragar River and the studies for Mod 4 showed water can be managed with the current water infrastructure that discharges to Ulan Creek</a:t>
            </a:r>
            <a:endParaRPr lang="en-AU" sz="1600" dirty="0">
              <a:latin typeface="Times New Roman" panose="02020603050405020304" pitchFamily="18" charset="0"/>
              <a:cs typeface="Times New Roman" panose="02020603050405020304" pitchFamily="18" charset="0"/>
            </a:endParaRPr>
          </a:p>
          <a:p>
            <a:pPr marL="0" indent="0">
              <a:buNone/>
            </a:pPr>
            <a:r>
              <a:rPr lang="en-US" sz="1600" dirty="0" smtClean="0">
                <a:latin typeface="Times New Roman" panose="02020603050405020304" pitchFamily="18" charset="0"/>
                <a:cs typeface="Times New Roman" panose="02020603050405020304" pitchFamily="18" charset="0"/>
              </a:rPr>
              <a:t>The following studies assessed the feasibility of discharging to the Talbragar Catchment</a:t>
            </a:r>
          </a:p>
          <a:p>
            <a:pPr>
              <a:buSzPct val="12000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Talbragar River Research Study (</a:t>
            </a:r>
            <a:r>
              <a:rPr lang="en-US" sz="1600" dirty="0" smtClean="0">
                <a:latin typeface="Times New Roman" panose="02020603050405020304" pitchFamily="18" charset="0"/>
                <a:cs typeface="Times New Roman" panose="02020603050405020304" pitchFamily="18" charset="0"/>
              </a:rPr>
              <a:t>2012)</a:t>
            </a:r>
          </a:p>
          <a:p>
            <a:pPr>
              <a:buSzPct val="12000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Mona Creek </a:t>
            </a:r>
            <a:r>
              <a:rPr lang="en-US" sz="1600" dirty="0" smtClean="0">
                <a:latin typeface="Times New Roman" panose="02020603050405020304" pitchFamily="18" charset="0"/>
                <a:cs typeface="Times New Roman" panose="02020603050405020304" pitchFamily="18" charset="0"/>
              </a:rPr>
              <a:t>Hydraulic </a:t>
            </a:r>
            <a:r>
              <a:rPr lang="en-US" sz="1600" dirty="0">
                <a:latin typeface="Times New Roman" panose="02020603050405020304" pitchFamily="18" charset="0"/>
                <a:cs typeface="Times New Roman" panose="02020603050405020304" pitchFamily="18" charset="0"/>
              </a:rPr>
              <a:t>Assessment (2013) </a:t>
            </a:r>
          </a:p>
          <a:p>
            <a:pPr marL="0" indent="0">
              <a:buNone/>
            </a:pPr>
            <a:r>
              <a:rPr lang="en-US" sz="1600" dirty="0" smtClean="0">
                <a:latin typeface="Times New Roman" panose="02020603050405020304" pitchFamily="18" charset="0"/>
                <a:cs typeface="Times New Roman" panose="02020603050405020304" pitchFamily="18" charset="0"/>
              </a:rPr>
              <a:t>Conclusions were included in a 2014 report to the Environment Protection Authority as part </a:t>
            </a:r>
            <a:r>
              <a:rPr lang="en-US" sz="1600" dirty="0">
                <a:latin typeface="Times New Roman" panose="02020603050405020304" pitchFamily="18" charset="0"/>
                <a:cs typeface="Times New Roman" panose="02020603050405020304" pitchFamily="18" charset="0"/>
              </a:rPr>
              <a:t>of </a:t>
            </a:r>
            <a:r>
              <a:rPr lang="en-US" sz="1600" dirty="0" smtClean="0">
                <a:latin typeface="Times New Roman" panose="02020603050405020304" pitchFamily="18" charset="0"/>
                <a:cs typeface="Times New Roman" panose="02020603050405020304" pitchFamily="18" charset="0"/>
              </a:rPr>
              <a:t>a condition attached to </a:t>
            </a:r>
            <a:r>
              <a:rPr lang="en-US" sz="1600" dirty="0">
                <a:latin typeface="Times New Roman" panose="02020603050405020304" pitchFamily="18" charset="0"/>
                <a:cs typeface="Times New Roman" panose="02020603050405020304" pitchFamily="18" charset="0"/>
              </a:rPr>
              <a:t>Environment Protection </a:t>
            </a:r>
            <a:r>
              <a:rPr lang="en-US" sz="1600" dirty="0" err="1">
                <a:latin typeface="Times New Roman" panose="02020603050405020304" pitchFamily="18" charset="0"/>
                <a:cs typeface="Times New Roman" panose="02020603050405020304" pitchFamily="18" charset="0"/>
              </a:rPr>
              <a:t>Licence</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394</a:t>
            </a:r>
          </a:p>
          <a:p>
            <a:pPr>
              <a:buSzPct val="180000"/>
            </a:pPr>
            <a:r>
              <a:rPr lang="en-AU" sz="1600" dirty="0" smtClean="0">
                <a:latin typeface="Times New Roman" panose="02020603050405020304" pitchFamily="18" charset="0"/>
                <a:cs typeface="Times New Roman" panose="02020603050405020304" pitchFamily="18" charset="0"/>
              </a:rPr>
              <a:t>Discharge to </a:t>
            </a:r>
            <a:r>
              <a:rPr lang="en-AU" sz="1600" dirty="0">
                <a:latin typeface="Times New Roman" panose="02020603050405020304" pitchFamily="18" charset="0"/>
                <a:cs typeface="Times New Roman" panose="02020603050405020304" pitchFamily="18" charset="0"/>
              </a:rPr>
              <a:t>the Talbragar </a:t>
            </a:r>
            <a:r>
              <a:rPr lang="en-AU" sz="1600" dirty="0" smtClean="0">
                <a:latin typeface="Times New Roman" panose="02020603050405020304" pitchFamily="18" charset="0"/>
                <a:cs typeface="Times New Roman" panose="02020603050405020304" pitchFamily="18" charset="0"/>
              </a:rPr>
              <a:t>River would effect the </a:t>
            </a:r>
            <a:r>
              <a:rPr lang="en-AU" sz="1600" dirty="0">
                <a:latin typeface="Times New Roman" panose="02020603050405020304" pitchFamily="18" charset="0"/>
                <a:cs typeface="Times New Roman" panose="02020603050405020304" pitchFamily="18" charset="0"/>
              </a:rPr>
              <a:t>flow regime for the </a:t>
            </a:r>
            <a:r>
              <a:rPr lang="en-AU" sz="1600" dirty="0" smtClean="0">
                <a:latin typeface="Times New Roman" panose="02020603050405020304" pitchFamily="18" charset="0"/>
                <a:cs typeface="Times New Roman" panose="02020603050405020304" pitchFamily="18" charset="0"/>
              </a:rPr>
              <a:t>catchment</a:t>
            </a:r>
          </a:p>
          <a:p>
            <a:pPr>
              <a:buSzPct val="180000"/>
            </a:pPr>
            <a:r>
              <a:rPr lang="en-AU" sz="1600" dirty="0">
                <a:latin typeface="Times New Roman" panose="02020603050405020304" pitchFamily="18" charset="0"/>
                <a:cs typeface="Times New Roman" panose="02020603050405020304" pitchFamily="18" charset="0"/>
              </a:rPr>
              <a:t>This was not considered to have a significant deleterious </a:t>
            </a:r>
            <a:r>
              <a:rPr lang="en-AU" sz="1600" dirty="0" smtClean="0">
                <a:latin typeface="Times New Roman" panose="02020603050405020304" pitchFamily="18" charset="0"/>
                <a:cs typeface="Times New Roman" panose="02020603050405020304" pitchFamily="18" charset="0"/>
              </a:rPr>
              <a:t>environmental impact </a:t>
            </a:r>
          </a:p>
          <a:p>
            <a:pPr>
              <a:buSzPct val="180000"/>
            </a:pPr>
            <a:r>
              <a:rPr lang="en-AU" sz="1600" dirty="0" smtClean="0">
                <a:latin typeface="Times New Roman" panose="02020603050405020304" pitchFamily="18" charset="0"/>
                <a:cs typeface="Times New Roman" panose="02020603050405020304" pitchFamily="18" charset="0"/>
              </a:rPr>
              <a:t>flow </a:t>
            </a:r>
            <a:r>
              <a:rPr lang="en-AU" sz="1600" dirty="0">
                <a:latin typeface="Times New Roman" panose="02020603050405020304" pitchFamily="18" charset="0"/>
                <a:cs typeface="Times New Roman" panose="02020603050405020304" pitchFamily="18" charset="0"/>
              </a:rPr>
              <a:t>regime impacts are </a:t>
            </a:r>
            <a:r>
              <a:rPr lang="en-US" sz="1600" dirty="0" smtClean="0">
                <a:latin typeface="Times New Roman" panose="02020603050405020304" pitchFamily="18" charset="0"/>
                <a:cs typeface="Times New Roman" panose="02020603050405020304" pitchFamily="18" charset="0"/>
              </a:rPr>
              <a:t>manageable </a:t>
            </a:r>
            <a:endParaRPr lang="en-US" sz="1600" dirty="0">
              <a:latin typeface="Times New Roman" panose="02020603050405020304" pitchFamily="18" charset="0"/>
              <a:cs typeface="Times New Roman" panose="02020603050405020304" pitchFamily="18" charset="0"/>
            </a:endParaRPr>
          </a:p>
          <a:p>
            <a:pPr marL="0" indent="0">
              <a:buSzPct val="180000"/>
              <a:buNone/>
            </a:pPr>
            <a:r>
              <a:rPr lang="en-AU" sz="1600" dirty="0" smtClean="0">
                <a:latin typeface="Times New Roman" panose="02020603050405020304" pitchFamily="18" charset="0"/>
                <a:cs typeface="Times New Roman" panose="02020603050405020304" pitchFamily="18" charset="0"/>
              </a:rPr>
              <a:t>Current discharge to Ulan Creek will continue within current limits of the existing Environment Protection Licence 394</a:t>
            </a:r>
          </a:p>
          <a:p>
            <a:pPr marL="0" indent="0">
              <a:buNone/>
            </a:pPr>
            <a:endParaRPr lang="en-GB" sz="1600" dirty="0">
              <a:latin typeface="Times New Roman" panose="02020603050405020304" pitchFamily="18" charset="0"/>
              <a:cs typeface="Times New Roman" panose="02020603050405020304" pitchFamily="18" charset="0"/>
            </a:endParaRPr>
          </a:p>
        </p:txBody>
      </p:sp>
      <p:sp>
        <p:nvSpPr>
          <p:cNvPr id="3" name="Footer Placeholder 2"/>
          <p:cNvSpPr>
            <a:spLocks noGrp="1"/>
          </p:cNvSpPr>
          <p:nvPr>
            <p:ph type="ftr" sz="quarter" idx="11"/>
          </p:nvPr>
        </p:nvSpPr>
        <p:spPr/>
        <p:txBody>
          <a:bodyPr/>
          <a:lstStyle/>
          <a:p>
            <a:r>
              <a:rPr lang="en-US" dirty="0"/>
              <a:t>Ulan Coal Mine MOD 4</a:t>
            </a:r>
            <a:endParaRPr lang="en-GB" dirty="0"/>
          </a:p>
        </p:txBody>
      </p:sp>
      <p:sp>
        <p:nvSpPr>
          <p:cNvPr id="4" name="Slide Number Placeholder 3"/>
          <p:cNvSpPr>
            <a:spLocks noGrp="1"/>
          </p:cNvSpPr>
          <p:nvPr>
            <p:ph type="sldNum" sz="quarter" idx="12"/>
          </p:nvPr>
        </p:nvSpPr>
        <p:spPr/>
        <p:txBody>
          <a:bodyPr/>
          <a:lstStyle/>
          <a:p>
            <a:fld id="{B7D98634-0839-1247-8D2B-FEEA21DA0BC2}" type="slidenum">
              <a:rPr lang="en-GB" smtClean="0"/>
              <a:t>9</a:t>
            </a:fld>
            <a:endParaRPr lang="en-GB"/>
          </a:p>
        </p:txBody>
      </p:sp>
      <p:sp>
        <p:nvSpPr>
          <p:cNvPr id="5" name="Text Placeholder 4"/>
          <p:cNvSpPr>
            <a:spLocks noGrp="1"/>
          </p:cNvSpPr>
          <p:nvPr>
            <p:ph type="body" sz="quarter" idx="13"/>
          </p:nvPr>
        </p:nvSpPr>
        <p:spPr/>
        <p:txBody>
          <a:bodyPr/>
          <a:lstStyle/>
          <a:p>
            <a:r>
              <a:rPr lang="en-AU" sz="2200" dirty="0" smtClean="0">
                <a:latin typeface="Times New Roman" panose="02020603050405020304" pitchFamily="18" charset="0"/>
                <a:cs typeface="Times New Roman" panose="02020603050405020304" pitchFamily="18" charset="0"/>
              </a:rPr>
              <a:t>IPC Request- </a:t>
            </a:r>
            <a:r>
              <a:rPr lang="en-AU" sz="2200" dirty="0" smtClean="0">
                <a:latin typeface="Times New Roman" panose="02020603050405020304" pitchFamily="18" charset="0"/>
                <a:cs typeface="Times New Roman" panose="02020603050405020304" pitchFamily="18" charset="0"/>
              </a:rPr>
              <a:t>Status </a:t>
            </a:r>
            <a:r>
              <a:rPr lang="en-AU" sz="2200" dirty="0">
                <a:latin typeface="Times New Roman" panose="02020603050405020304" pitchFamily="18" charset="0"/>
                <a:cs typeface="Times New Roman" panose="02020603050405020304" pitchFamily="18" charset="0"/>
              </a:rPr>
              <a:t>and conclusions of the research studies on water discharge to the Talbragar River</a:t>
            </a:r>
            <a:endParaRPr lang="en-GB" sz="22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324836" y="2139696"/>
            <a:ext cx="2830860" cy="3296742"/>
          </a:xfrm>
          <a:prstGeom prst="rect">
            <a:avLst/>
          </a:prstGeom>
        </p:spPr>
      </p:pic>
    </p:spTree>
    <p:extLst>
      <p:ext uri="{BB962C8B-B14F-4D97-AF65-F5344CB8AC3E}">
        <p14:creationId xmlns:p14="http://schemas.microsoft.com/office/powerpoint/2010/main" val="576338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Ulan Coal Mine MOD 4</a:t>
            </a:r>
            <a:endParaRPr lang="en-GB" dirty="0"/>
          </a:p>
        </p:txBody>
      </p:sp>
      <p:sp>
        <p:nvSpPr>
          <p:cNvPr id="4" name="Slide Number Placeholder 3"/>
          <p:cNvSpPr>
            <a:spLocks noGrp="1"/>
          </p:cNvSpPr>
          <p:nvPr>
            <p:ph type="sldNum" sz="quarter" idx="12"/>
          </p:nvPr>
        </p:nvSpPr>
        <p:spPr/>
        <p:txBody>
          <a:bodyPr/>
          <a:lstStyle/>
          <a:p>
            <a:fld id="{B7D98634-0839-1247-8D2B-FEEA21DA0BC2}" type="slidenum">
              <a:rPr lang="en-GB" smtClean="0"/>
              <a:t>10</a:t>
            </a:fld>
            <a:endParaRPr lang="en-GB"/>
          </a:p>
        </p:txBody>
      </p:sp>
      <p:sp>
        <p:nvSpPr>
          <p:cNvPr id="5" name="Text Placeholder 4"/>
          <p:cNvSpPr>
            <a:spLocks noGrp="1"/>
          </p:cNvSpPr>
          <p:nvPr>
            <p:ph type="body" sz="quarter" idx="13"/>
          </p:nvPr>
        </p:nvSpPr>
        <p:spPr/>
        <p:txBody>
          <a:bodyPr/>
          <a:lstStyle/>
          <a:p>
            <a:r>
              <a:rPr lang="en-US" sz="2200" dirty="0">
                <a:latin typeface="Times New Roman" panose="02020603050405020304" pitchFamily="18" charset="0"/>
                <a:cs typeface="Times New Roman" panose="02020603050405020304" pitchFamily="18" charset="0"/>
              </a:rPr>
              <a:t>IPC Request- Water ecology monitoring on the </a:t>
            </a:r>
            <a:r>
              <a:rPr lang="en-US" sz="2200" dirty="0" err="1">
                <a:latin typeface="Times New Roman" panose="02020603050405020304" pitchFamily="18" charset="0"/>
                <a:cs typeface="Times New Roman" panose="02020603050405020304" pitchFamily="18" charset="0"/>
              </a:rPr>
              <a:t>Goulburn</a:t>
            </a:r>
            <a:r>
              <a:rPr lang="en-US" sz="2200" dirty="0">
                <a:latin typeface="Times New Roman" panose="02020603050405020304" pitchFamily="18" charset="0"/>
                <a:cs typeface="Times New Roman" panose="02020603050405020304" pitchFamily="18" charset="0"/>
              </a:rPr>
              <a:t> River and nature of some of the ionic species (e.g. metals) in the discharged water</a:t>
            </a:r>
            <a:endParaRPr lang="en-GB" sz="2200" dirty="0">
              <a:latin typeface="Times New Roman" panose="02020603050405020304" pitchFamily="18" charset="0"/>
              <a:cs typeface="Times New Roman" panose="02020603050405020304" pitchFamily="18" charset="0"/>
            </a:endParaRPr>
          </a:p>
          <a:p>
            <a:endParaRPr lang="en-GB" dirty="0"/>
          </a:p>
        </p:txBody>
      </p:sp>
      <p:sp>
        <p:nvSpPr>
          <p:cNvPr id="8" name="Rectangle 7"/>
          <p:cNvSpPr/>
          <p:nvPr/>
        </p:nvSpPr>
        <p:spPr>
          <a:xfrm>
            <a:off x="157341" y="1078995"/>
            <a:ext cx="5084378" cy="6278642"/>
          </a:xfrm>
          <a:prstGeom prst="rect">
            <a:avLst/>
          </a:prstGeom>
        </p:spPr>
        <p:txBody>
          <a:bodyPr wrap="square">
            <a:spAutoFit/>
          </a:bodyPr>
          <a:lstStyle/>
          <a:p>
            <a:r>
              <a:rPr lang="en-US" sz="1600" dirty="0" smtClean="0">
                <a:latin typeface="Times New Roman" panose="02020603050405020304" pitchFamily="18" charset="0"/>
                <a:cs typeface="Times New Roman" panose="02020603050405020304" pitchFamily="18" charset="0"/>
              </a:rPr>
              <a:t>No </a:t>
            </a:r>
            <a:r>
              <a:rPr lang="en-US" sz="1600" dirty="0">
                <a:latin typeface="Times New Roman" panose="02020603050405020304" pitchFamily="18" charset="0"/>
                <a:cs typeface="Times New Roman" panose="02020603050405020304" pitchFamily="18" charset="0"/>
              </a:rPr>
              <a:t>changes to the discharge are proposed as a result of Mod </a:t>
            </a:r>
            <a:r>
              <a:rPr lang="en-US" sz="1600" dirty="0" smtClean="0">
                <a:latin typeface="Times New Roman" panose="02020603050405020304" pitchFamily="18" charset="0"/>
                <a:cs typeface="Times New Roman" panose="02020603050405020304" pitchFamily="18" charset="0"/>
              </a:rPr>
              <a:t>4</a:t>
            </a:r>
          </a:p>
          <a:p>
            <a:endParaRPr lang="en-US" sz="1600" dirty="0" smtClean="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A </a:t>
            </a:r>
            <a:r>
              <a:rPr lang="en-US" sz="1600" dirty="0">
                <a:latin typeface="Times New Roman" panose="02020603050405020304" pitchFamily="18" charset="0"/>
                <a:cs typeface="Times New Roman" panose="02020603050405020304" pitchFamily="18" charset="0"/>
              </a:rPr>
              <a:t>Contaminant Source Study was undertaken as part of a 2014 report to the Environment Protection Authority, </a:t>
            </a:r>
            <a:endParaRPr lang="en-US" sz="1600" dirty="0" smtClean="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The </a:t>
            </a:r>
            <a:r>
              <a:rPr lang="en-US" sz="1600" dirty="0">
                <a:latin typeface="Times New Roman" panose="02020603050405020304" pitchFamily="18" charset="0"/>
                <a:cs typeface="Times New Roman" panose="02020603050405020304" pitchFamily="18" charset="0"/>
              </a:rPr>
              <a:t>Contaminant Source Study examined a broad range of constituents and found that contaminants were, either, not detected or below ANZECC guideline trigger limits for 80</a:t>
            </a:r>
            <a:r>
              <a:rPr lang="en-US" sz="1600" baseline="30000" dirty="0">
                <a:latin typeface="Times New Roman" panose="02020603050405020304" pitchFamily="18" charset="0"/>
                <a:cs typeface="Times New Roman" panose="02020603050405020304" pitchFamily="18" charset="0"/>
              </a:rPr>
              <a:t>th</a:t>
            </a:r>
            <a:r>
              <a:rPr lang="en-US" sz="1600" dirty="0">
                <a:latin typeface="Times New Roman" panose="02020603050405020304" pitchFamily="18" charset="0"/>
                <a:cs typeface="Times New Roman" panose="02020603050405020304" pitchFamily="18" charset="0"/>
              </a:rPr>
              <a:t> percentile of </a:t>
            </a:r>
            <a:r>
              <a:rPr lang="en-US" sz="1600" dirty="0" smtClean="0">
                <a:latin typeface="Times New Roman" panose="02020603050405020304" pitchFamily="18" charset="0"/>
                <a:cs typeface="Times New Roman" panose="02020603050405020304" pitchFamily="18" charset="0"/>
              </a:rPr>
              <a:t>samples</a:t>
            </a:r>
          </a:p>
          <a:p>
            <a:endParaRPr lang="en-US" sz="1600" dirty="0" smtClean="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Analysis </a:t>
            </a:r>
            <a:r>
              <a:rPr lang="en-US" sz="1600" dirty="0">
                <a:latin typeface="Times New Roman" panose="02020603050405020304" pitchFamily="18" charset="0"/>
                <a:cs typeface="Times New Roman" panose="02020603050405020304" pitchFamily="18" charset="0"/>
              </a:rPr>
              <a:t>of mixing zone samples, collected from Ulan Creek, upstream of the confluence with the </a:t>
            </a:r>
            <a:r>
              <a:rPr lang="en-US" sz="1600" dirty="0" err="1">
                <a:latin typeface="Times New Roman" panose="02020603050405020304" pitchFamily="18" charset="0"/>
                <a:cs typeface="Times New Roman" panose="02020603050405020304" pitchFamily="18" charset="0"/>
              </a:rPr>
              <a:t>Goulburn</a:t>
            </a:r>
            <a:r>
              <a:rPr lang="en-US" sz="1600" dirty="0">
                <a:latin typeface="Times New Roman" panose="02020603050405020304" pitchFamily="18" charset="0"/>
                <a:cs typeface="Times New Roman" panose="02020603050405020304" pitchFamily="18" charset="0"/>
              </a:rPr>
              <a:t> River, indicates that no samples exceed ANZECC guideline trigger limits  </a:t>
            </a:r>
            <a:endParaRPr lang="en-US" sz="1600" dirty="0" smtClean="0">
              <a:latin typeface="Times New Roman" panose="02020603050405020304" pitchFamily="18" charset="0"/>
              <a:cs typeface="Times New Roman" panose="02020603050405020304" pitchFamily="18" charset="0"/>
            </a:endParaRPr>
          </a:p>
          <a:p>
            <a:endParaRPr lang="en-US" sz="1600" dirty="0" smtClean="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Similarly </a:t>
            </a:r>
            <a:r>
              <a:rPr lang="en-US" sz="1600" dirty="0">
                <a:latin typeface="Times New Roman" panose="02020603050405020304" pitchFamily="18" charset="0"/>
                <a:cs typeface="Times New Roman" panose="02020603050405020304" pitchFamily="18" charset="0"/>
              </a:rPr>
              <a:t>no samples collected from the downstream gauging station exhibit constituents with higher than ANZECC guideline trigger </a:t>
            </a:r>
            <a:r>
              <a:rPr lang="en-US" sz="1600" dirty="0" smtClean="0">
                <a:latin typeface="Times New Roman" panose="02020603050405020304" pitchFamily="18" charset="0"/>
                <a:cs typeface="Times New Roman" panose="02020603050405020304" pitchFamily="18" charset="0"/>
              </a:rPr>
              <a:t>limits</a:t>
            </a:r>
          </a:p>
          <a:p>
            <a:r>
              <a:rPr lang="en-US" sz="1600" dirty="0" smtClean="0">
                <a:latin typeface="Times New Roman" panose="02020603050405020304" pitchFamily="18" charset="0"/>
                <a:cs typeface="Times New Roman" panose="02020603050405020304" pitchFamily="18" charset="0"/>
              </a:rPr>
              <a:t>Samples </a:t>
            </a:r>
            <a:r>
              <a:rPr lang="en-US" sz="1600" dirty="0">
                <a:latin typeface="Times New Roman" panose="02020603050405020304" pitchFamily="18" charset="0"/>
                <a:cs typeface="Times New Roman" panose="02020603050405020304" pitchFamily="18" charset="0"/>
              </a:rPr>
              <a:t>analysis includes metals and other ions each year (selected based on the findings of the 2014 study) as part of the broader water monitoring strategy    </a:t>
            </a:r>
            <a:endParaRPr lang="en-GB" sz="1600" dirty="0">
              <a:latin typeface="Times New Roman" panose="02020603050405020304" pitchFamily="18" charset="0"/>
              <a:cs typeface="Times New Roman" panose="02020603050405020304" pitchFamily="18" charset="0"/>
            </a:endParaRPr>
          </a:p>
          <a:p>
            <a:r>
              <a:rPr lang="en-GB" dirty="0"/>
              <a:t> </a:t>
            </a:r>
          </a:p>
          <a:p>
            <a:endParaRPr lang="en-US" sz="1600" dirty="0" smtClean="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p:txBody>
      </p:sp>
      <p:pic>
        <p:nvPicPr>
          <p:cNvPr id="2" name="Picture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6855" y="1480943"/>
            <a:ext cx="3799491" cy="4349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5877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Ulan Coal Mine MOD 4</a:t>
            </a:r>
            <a:endParaRPr lang="en-GB" dirty="0"/>
          </a:p>
        </p:txBody>
      </p:sp>
      <p:sp>
        <p:nvSpPr>
          <p:cNvPr id="4" name="Slide Number Placeholder 3"/>
          <p:cNvSpPr>
            <a:spLocks noGrp="1"/>
          </p:cNvSpPr>
          <p:nvPr>
            <p:ph type="sldNum" sz="quarter" idx="12"/>
          </p:nvPr>
        </p:nvSpPr>
        <p:spPr/>
        <p:txBody>
          <a:bodyPr/>
          <a:lstStyle/>
          <a:p>
            <a:fld id="{B7D98634-0839-1247-8D2B-FEEA21DA0BC2}" type="slidenum">
              <a:rPr lang="en-GB" smtClean="0"/>
              <a:t>11</a:t>
            </a:fld>
            <a:endParaRPr lang="en-GB"/>
          </a:p>
        </p:txBody>
      </p:sp>
      <p:sp>
        <p:nvSpPr>
          <p:cNvPr id="5" name="Text Placeholder 4"/>
          <p:cNvSpPr>
            <a:spLocks noGrp="1"/>
          </p:cNvSpPr>
          <p:nvPr>
            <p:ph type="body" sz="quarter" idx="13"/>
          </p:nvPr>
        </p:nvSpPr>
        <p:spPr/>
        <p:txBody>
          <a:bodyPr/>
          <a:lstStyle/>
          <a:p>
            <a:r>
              <a:rPr lang="en-US" sz="2200" dirty="0" smtClean="0">
                <a:latin typeface="Times New Roman" panose="02020603050405020304" pitchFamily="18" charset="0"/>
                <a:cs typeface="Times New Roman" panose="02020603050405020304" pitchFamily="18" charset="0"/>
              </a:rPr>
              <a:t>IPC Request- Water </a:t>
            </a:r>
            <a:r>
              <a:rPr lang="en-US" sz="2200" dirty="0">
                <a:latin typeface="Times New Roman" panose="02020603050405020304" pitchFamily="18" charset="0"/>
                <a:cs typeface="Times New Roman" panose="02020603050405020304" pitchFamily="18" charset="0"/>
              </a:rPr>
              <a:t>ecology monitoring on the </a:t>
            </a:r>
            <a:r>
              <a:rPr lang="en-US" sz="2200" dirty="0">
                <a:latin typeface="Times New Roman" panose="02020603050405020304" pitchFamily="18" charset="0"/>
                <a:cs typeface="Times New Roman" panose="02020603050405020304" pitchFamily="18" charset="0"/>
              </a:rPr>
              <a:t>Goulburn River and nature of some of the ionic species (e.g. </a:t>
            </a:r>
            <a:r>
              <a:rPr lang="en-US" sz="2200" dirty="0">
                <a:latin typeface="Times New Roman" panose="02020603050405020304" pitchFamily="18" charset="0"/>
                <a:cs typeface="Times New Roman" panose="02020603050405020304" pitchFamily="18" charset="0"/>
              </a:rPr>
              <a:t>metals) in the discharged </a:t>
            </a:r>
            <a:r>
              <a:rPr lang="en-US" sz="2200" dirty="0" smtClean="0">
                <a:latin typeface="Times New Roman" panose="02020603050405020304" pitchFamily="18" charset="0"/>
                <a:cs typeface="Times New Roman" panose="02020603050405020304" pitchFamily="18" charset="0"/>
              </a:rPr>
              <a:t>water</a:t>
            </a:r>
            <a:endParaRPr lang="en-GB" sz="2200" dirty="0">
              <a:latin typeface="Times New Roman" panose="02020603050405020304" pitchFamily="18" charset="0"/>
              <a:cs typeface="Times New Roman" panose="02020603050405020304" pitchFamily="18" charset="0"/>
            </a:endParaRPr>
          </a:p>
        </p:txBody>
      </p:sp>
      <p:sp>
        <p:nvSpPr>
          <p:cNvPr id="2" name="Rectangle 1"/>
          <p:cNvSpPr/>
          <p:nvPr/>
        </p:nvSpPr>
        <p:spPr>
          <a:xfrm>
            <a:off x="401389" y="1302522"/>
            <a:ext cx="8303699" cy="2554545"/>
          </a:xfrm>
          <a:prstGeom prst="rect">
            <a:avLst/>
          </a:prstGeom>
        </p:spPr>
        <p:txBody>
          <a:bodyPr wrap="square">
            <a:spAutoFit/>
          </a:bodyPr>
          <a:lstStyle/>
          <a:p>
            <a:pPr lvl="0">
              <a:spcAft>
                <a:spcPts val="0"/>
              </a:spcAft>
            </a:pPr>
            <a:r>
              <a:rPr lang="en-AU" sz="1600" dirty="0" smtClean="0">
                <a:latin typeface="Times New Roman" panose="02020603050405020304" pitchFamily="18" charset="0"/>
                <a:ea typeface="Calibri" panose="020F0502020204030204" pitchFamily="34" charset="0"/>
                <a:cs typeface="Times New Roman" panose="02020603050405020304" pitchFamily="18" charset="0"/>
              </a:rPr>
              <a:t>Macro invertebrate sampling has been conducted in the Goulburn River since 2003.  All of this data shows that there has not been an impact from the treated water discharge.  The sampling since 2011 has been collected in a consistent manner, that does allow direct statistical analysis of impacts. This shows:</a:t>
            </a:r>
          </a:p>
          <a:p>
            <a:pPr lvl="0">
              <a:spcAft>
                <a:spcPts val="0"/>
              </a:spcAft>
            </a:pPr>
            <a:endParaRPr lang="en-AU" sz="1600"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lvl="0" indent="-285750">
              <a:spcAft>
                <a:spcPts val="0"/>
              </a:spcAft>
              <a:buClr>
                <a:schemeClr val="accent1"/>
              </a:buClr>
              <a:buFont typeface="Arial" panose="020B0604020202020204" pitchFamily="34" charset="0"/>
              <a:buChar char="•"/>
            </a:pPr>
            <a:r>
              <a:rPr lang="en-AU" sz="1600" dirty="0" smtClean="0">
                <a:latin typeface="Times New Roman" panose="02020603050405020304" pitchFamily="18" charset="0"/>
                <a:ea typeface="Calibri" panose="020F0502020204030204" pitchFamily="34" charset="0"/>
                <a:cs typeface="Times New Roman" panose="02020603050405020304" pitchFamily="18" charset="0"/>
              </a:rPr>
              <a:t>The </a:t>
            </a:r>
            <a:r>
              <a:rPr lang="en-AU" sz="1600" dirty="0">
                <a:latin typeface="Times New Roman" panose="02020603050405020304" pitchFamily="18" charset="0"/>
                <a:ea typeface="Calibri" panose="020F0502020204030204" pitchFamily="34" charset="0"/>
                <a:cs typeface="Times New Roman" panose="02020603050405020304" pitchFamily="18" charset="0"/>
              </a:rPr>
              <a:t>macro invertebrates upstream and downstream of the operations are not statistically different </a:t>
            </a:r>
            <a:endParaRPr lang="en-AU" sz="1600" dirty="0" smtClean="0">
              <a:latin typeface="Times New Roman" panose="02020603050405020304" pitchFamily="18" charset="0"/>
              <a:ea typeface="Calibri" panose="020F0502020204030204" pitchFamily="34" charset="0"/>
              <a:cs typeface="Times New Roman" panose="02020603050405020304" pitchFamily="18" charset="0"/>
            </a:endParaRPr>
          </a:p>
          <a:p>
            <a:pPr marL="285750" lvl="0" indent="-285750">
              <a:spcAft>
                <a:spcPts val="0"/>
              </a:spcAft>
              <a:buClr>
                <a:schemeClr val="accent1"/>
              </a:buClr>
              <a:buFont typeface="Arial" panose="020B0604020202020204" pitchFamily="34" charset="0"/>
              <a:buChar char="•"/>
            </a:pPr>
            <a:endParaRPr lang="en-GB" sz="1600" dirty="0">
              <a:latin typeface="Times New Roman" panose="02020603050405020304" pitchFamily="18" charset="0"/>
              <a:ea typeface="Calibri" panose="020F0502020204030204" pitchFamily="34" charset="0"/>
              <a:cs typeface="Times New Roman" panose="02020603050405020304" pitchFamily="18" charset="0"/>
            </a:endParaRPr>
          </a:p>
          <a:p>
            <a:pPr marL="285750" lvl="0" indent="-285750">
              <a:spcAft>
                <a:spcPts val="0"/>
              </a:spcAft>
              <a:buClr>
                <a:schemeClr val="accent1"/>
              </a:buClr>
              <a:buFont typeface="Arial" panose="020B0604020202020204" pitchFamily="34" charset="0"/>
              <a:buChar char="•"/>
            </a:pPr>
            <a:r>
              <a:rPr lang="en-AU" sz="1600" dirty="0" smtClean="0">
                <a:latin typeface="Times New Roman" panose="02020603050405020304" pitchFamily="18" charset="0"/>
                <a:ea typeface="Calibri" panose="020F0502020204030204" pitchFamily="34" charset="0"/>
                <a:cs typeface="Times New Roman" panose="02020603050405020304" pitchFamily="18" charset="0"/>
              </a:rPr>
              <a:t>Fluctuations </a:t>
            </a:r>
            <a:r>
              <a:rPr lang="en-AU" sz="1600" dirty="0">
                <a:latin typeface="Times New Roman" panose="02020603050405020304" pitchFamily="18" charset="0"/>
                <a:ea typeface="Calibri" panose="020F0502020204030204" pitchFamily="34" charset="0"/>
                <a:cs typeface="Times New Roman" panose="02020603050405020304" pitchFamily="18" charset="0"/>
              </a:rPr>
              <a:t>in the data over time are representative of seasonal fluctuations and not a result of discharges</a:t>
            </a:r>
            <a:endParaRPr lang="en-GB"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9568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8472" y="1335487"/>
            <a:ext cx="3952088" cy="5328075"/>
          </a:xfrm>
        </p:spPr>
        <p:txBody>
          <a:bodyPr/>
          <a:lstStyle/>
          <a:p>
            <a:pPr marL="0" indent="0">
              <a:buSzPct val="180000"/>
              <a:buNone/>
            </a:pPr>
            <a:r>
              <a:rPr lang="en-US" sz="1600" dirty="0">
                <a:latin typeface="Times New Roman" panose="02020603050405020304" pitchFamily="18" charset="0"/>
                <a:cs typeface="Times New Roman" panose="02020603050405020304" pitchFamily="18" charset="0"/>
              </a:rPr>
              <a:t>The </a:t>
            </a:r>
            <a:r>
              <a:rPr lang="en-US" sz="1600" dirty="0" err="1">
                <a:latin typeface="Times New Roman" panose="02020603050405020304" pitchFamily="18" charset="0"/>
                <a:cs typeface="Times New Roman" panose="02020603050405020304" pitchFamily="18" charset="0"/>
              </a:rPr>
              <a:t>Goulburn</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and Talbragar Rivers are </a:t>
            </a:r>
            <a:r>
              <a:rPr lang="en-US" sz="1600" dirty="0">
                <a:latin typeface="Times New Roman" panose="02020603050405020304" pitchFamily="18" charset="0"/>
                <a:cs typeface="Times New Roman" panose="02020603050405020304" pitchFamily="18" charset="0"/>
              </a:rPr>
              <a:t>~7.5km </a:t>
            </a:r>
            <a:r>
              <a:rPr lang="en-US" sz="1600" dirty="0" smtClean="0">
                <a:latin typeface="Times New Roman" panose="02020603050405020304" pitchFamily="18" charset="0"/>
                <a:cs typeface="Times New Roman" panose="02020603050405020304" pitchFamily="18" charset="0"/>
              </a:rPr>
              <a:t>and ~3.8km from </a:t>
            </a:r>
            <a:r>
              <a:rPr lang="en-US" sz="1600" dirty="0">
                <a:latin typeface="Times New Roman" panose="02020603050405020304" pitchFamily="18" charset="0"/>
                <a:cs typeface="Times New Roman" panose="02020603050405020304" pitchFamily="18" charset="0"/>
              </a:rPr>
              <a:t>current mining </a:t>
            </a:r>
            <a:r>
              <a:rPr lang="en-US" sz="1600" dirty="0" smtClean="0">
                <a:latin typeface="Times New Roman" panose="02020603050405020304" pitchFamily="18" charset="0"/>
                <a:cs typeface="Times New Roman" panose="02020603050405020304" pitchFamily="18" charset="0"/>
              </a:rPr>
              <a:t>areas respectively. </a:t>
            </a:r>
            <a:endParaRPr lang="en-US" sz="1600" dirty="0" smtClean="0">
              <a:latin typeface="Times New Roman" panose="02020603050405020304" pitchFamily="18" charset="0"/>
              <a:cs typeface="Times New Roman" panose="02020603050405020304" pitchFamily="18" charset="0"/>
            </a:endParaRPr>
          </a:p>
          <a:p>
            <a:pPr marL="0" indent="0">
              <a:buSzPct val="180000"/>
              <a:buNone/>
            </a:pPr>
            <a:endParaRPr lang="en-US" sz="1600" dirty="0" smtClean="0">
              <a:latin typeface="Times New Roman" panose="02020603050405020304" pitchFamily="18" charset="0"/>
              <a:cs typeface="Times New Roman" panose="02020603050405020304" pitchFamily="18" charset="0"/>
            </a:endParaRPr>
          </a:p>
          <a:p>
            <a:pPr marL="0" indent="0">
              <a:buSzPct val="180000"/>
              <a:buNone/>
            </a:pPr>
            <a:r>
              <a:rPr lang="en-US" sz="1600" dirty="0">
                <a:latin typeface="Times New Roman" panose="02020603050405020304" pitchFamily="18" charset="0"/>
                <a:cs typeface="Times New Roman" panose="02020603050405020304" pitchFamily="18" charset="0"/>
              </a:rPr>
              <a:t>Impacts to the stability of watercourses is only applicable within the 45 degree angle of draw from the long wall extraction point, which for the proposed MOD 4 areas is between 160m and 330m. </a:t>
            </a:r>
            <a:endParaRPr lang="en-US" sz="1600" dirty="0" smtClean="0">
              <a:latin typeface="Times New Roman" panose="02020603050405020304" pitchFamily="18" charset="0"/>
              <a:cs typeface="Times New Roman" panose="02020603050405020304" pitchFamily="18" charset="0"/>
            </a:endParaRPr>
          </a:p>
          <a:p>
            <a:pPr marL="0" indent="0">
              <a:buSzPct val="180000"/>
              <a:buNone/>
            </a:pPr>
            <a:endParaRPr lang="en-US" sz="1600" dirty="0">
              <a:latin typeface="Times New Roman" panose="02020603050405020304" pitchFamily="18" charset="0"/>
              <a:cs typeface="Times New Roman" panose="02020603050405020304" pitchFamily="18" charset="0"/>
            </a:endParaRPr>
          </a:p>
          <a:p>
            <a:pPr marL="0" indent="0">
              <a:buSzPct val="180000"/>
              <a:buNone/>
            </a:pPr>
            <a:r>
              <a:rPr lang="en-US" sz="1600" dirty="0" smtClean="0">
                <a:latin typeface="Times New Roman" panose="02020603050405020304" pitchFamily="18" charset="0"/>
                <a:cs typeface="Times New Roman" panose="02020603050405020304" pitchFamily="18" charset="0"/>
              </a:rPr>
              <a:t>None of the existing or proposed long wall panels have potential to impact the stability of either the </a:t>
            </a:r>
            <a:r>
              <a:rPr lang="en-US" sz="1600" dirty="0" err="1" smtClean="0">
                <a:latin typeface="Times New Roman" panose="02020603050405020304" pitchFamily="18" charset="0"/>
                <a:cs typeface="Times New Roman" panose="02020603050405020304" pitchFamily="18" charset="0"/>
              </a:rPr>
              <a:t>Goulburn</a:t>
            </a:r>
            <a:r>
              <a:rPr lang="en-US" sz="1600" dirty="0" smtClean="0">
                <a:latin typeface="Times New Roman" panose="02020603050405020304" pitchFamily="18" charset="0"/>
                <a:cs typeface="Times New Roman" panose="02020603050405020304" pitchFamily="18" charset="0"/>
              </a:rPr>
              <a:t> or Talbragar Rivers </a:t>
            </a:r>
            <a:endParaRPr lang="en-US" sz="1600" dirty="0" smtClean="0">
              <a:latin typeface="Times New Roman" panose="02020603050405020304" pitchFamily="18" charset="0"/>
              <a:cs typeface="Times New Roman" panose="02020603050405020304" pitchFamily="18" charset="0"/>
            </a:endParaRPr>
          </a:p>
          <a:p>
            <a:pPr marL="0" indent="0">
              <a:buSzPct val="180000"/>
              <a:buNone/>
            </a:pPr>
            <a:endParaRPr lang="en-US" sz="1600" dirty="0" smtClean="0">
              <a:latin typeface="Times New Roman" panose="02020603050405020304" pitchFamily="18" charset="0"/>
              <a:cs typeface="Times New Roman" panose="02020603050405020304" pitchFamily="18" charset="0"/>
            </a:endParaRPr>
          </a:p>
          <a:p>
            <a:pPr marL="0" indent="0">
              <a:buSzPct val="180000"/>
              <a:buNone/>
            </a:pPr>
            <a:r>
              <a:rPr lang="en-US" sz="1600" dirty="0" smtClean="0">
                <a:latin typeface="Times New Roman" panose="02020603050405020304" pitchFamily="18" charset="0"/>
                <a:cs typeface="Times New Roman" panose="02020603050405020304" pitchFamily="18" charset="0"/>
              </a:rPr>
              <a:t>Mod 4 causes a larger area of Mona Creek to be subject to potential impacts however, no changes are predicted to the nature of impacts </a:t>
            </a:r>
          </a:p>
          <a:p>
            <a:pPr marL="0" indent="0">
              <a:buNone/>
            </a:pPr>
            <a:endParaRPr lang="en-GB" dirty="0"/>
          </a:p>
        </p:txBody>
      </p:sp>
      <p:sp>
        <p:nvSpPr>
          <p:cNvPr id="3" name="Footer Placeholder 2"/>
          <p:cNvSpPr>
            <a:spLocks noGrp="1"/>
          </p:cNvSpPr>
          <p:nvPr>
            <p:ph type="ftr" sz="quarter" idx="11"/>
          </p:nvPr>
        </p:nvSpPr>
        <p:spPr/>
        <p:txBody>
          <a:bodyPr/>
          <a:lstStyle/>
          <a:p>
            <a:r>
              <a:rPr lang="en-US" dirty="0"/>
              <a:t>Ulan Coal Mine MOD 4</a:t>
            </a:r>
            <a:endParaRPr lang="en-GB" dirty="0"/>
          </a:p>
        </p:txBody>
      </p:sp>
      <p:sp>
        <p:nvSpPr>
          <p:cNvPr id="4" name="Slide Number Placeholder 3"/>
          <p:cNvSpPr>
            <a:spLocks noGrp="1"/>
          </p:cNvSpPr>
          <p:nvPr>
            <p:ph type="sldNum" sz="quarter" idx="12"/>
          </p:nvPr>
        </p:nvSpPr>
        <p:spPr/>
        <p:txBody>
          <a:bodyPr/>
          <a:lstStyle/>
          <a:p>
            <a:fld id="{B7D98634-0839-1247-8D2B-FEEA21DA0BC2}" type="slidenum">
              <a:rPr lang="en-GB" smtClean="0"/>
              <a:t>12</a:t>
            </a:fld>
            <a:endParaRPr lang="en-GB"/>
          </a:p>
        </p:txBody>
      </p:sp>
      <p:sp>
        <p:nvSpPr>
          <p:cNvPr id="5" name="Text Placeholder 4"/>
          <p:cNvSpPr>
            <a:spLocks noGrp="1"/>
          </p:cNvSpPr>
          <p:nvPr>
            <p:ph type="body" sz="quarter" idx="13"/>
          </p:nvPr>
        </p:nvSpPr>
        <p:spPr/>
        <p:txBody>
          <a:bodyPr/>
          <a:lstStyle/>
          <a:p>
            <a:r>
              <a:rPr lang="en-US" sz="2200" dirty="0" smtClean="0">
                <a:latin typeface="Times New Roman" panose="02020603050405020304" pitchFamily="18" charset="0"/>
                <a:cs typeface="Times New Roman" panose="02020603050405020304" pitchFamily="18" charset="0"/>
              </a:rPr>
              <a:t>IPC Request- </a:t>
            </a:r>
            <a:r>
              <a:rPr lang="en-AU" sz="2200" dirty="0" smtClean="0">
                <a:latin typeface="Times New Roman" panose="02020603050405020304" pitchFamily="18" charset="0"/>
                <a:cs typeface="Times New Roman" panose="02020603050405020304" pitchFamily="18" charset="0"/>
              </a:rPr>
              <a:t>Assurance </a:t>
            </a:r>
            <a:r>
              <a:rPr lang="en-AU" sz="2200" dirty="0">
                <a:latin typeface="Times New Roman" panose="02020603050405020304" pitchFamily="18" charset="0"/>
                <a:cs typeface="Times New Roman" panose="02020603050405020304" pitchFamily="18" charset="0"/>
              </a:rPr>
              <a:t>that the predicted subsidence impacts will not significantly affect </a:t>
            </a:r>
            <a:r>
              <a:rPr lang="en-US" sz="2200" dirty="0">
                <a:latin typeface="Times New Roman" panose="02020603050405020304" pitchFamily="18" charset="0"/>
                <a:cs typeface="Times New Roman" panose="02020603050405020304" pitchFamily="18" charset="0"/>
              </a:rPr>
              <a:t>the stability of the Goulburn and Talbargar Rivers and Mona Creek</a:t>
            </a:r>
            <a:endParaRPr lang="en-GB" sz="2200" dirty="0">
              <a:latin typeface="Times New Roman" panose="02020603050405020304" pitchFamily="18" charset="0"/>
              <a:cs typeface="Times New Roman" panose="02020603050405020304" pitchFamily="18" charset="0"/>
            </a:endParaRPr>
          </a:p>
          <a:p>
            <a:endParaRPr lang="en-GB" dirty="0"/>
          </a:p>
        </p:txBody>
      </p:sp>
      <p:pic>
        <p:nvPicPr>
          <p:cNvPr id="6" name="Picture 5"/>
          <p:cNvPicPr>
            <a:picLocks noChangeAspect="1"/>
          </p:cNvPicPr>
          <p:nvPr/>
        </p:nvPicPr>
        <p:blipFill>
          <a:blip r:embed="rId3"/>
          <a:stretch>
            <a:fillRect/>
          </a:stretch>
        </p:blipFill>
        <p:spPr>
          <a:xfrm>
            <a:off x="4672965" y="1179937"/>
            <a:ext cx="3491493" cy="5008563"/>
          </a:xfrm>
          <a:prstGeom prst="rect">
            <a:avLst/>
          </a:prstGeom>
        </p:spPr>
      </p:pic>
    </p:spTree>
    <p:extLst>
      <p:ext uri="{BB962C8B-B14F-4D97-AF65-F5344CB8AC3E}">
        <p14:creationId xmlns:p14="http://schemas.microsoft.com/office/powerpoint/2010/main" val="1517923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Ulan Coal Mine MOD 4</a:t>
            </a:r>
            <a:endParaRPr lang="en-GB" dirty="0"/>
          </a:p>
        </p:txBody>
      </p:sp>
      <p:sp>
        <p:nvSpPr>
          <p:cNvPr id="4" name="Slide Number Placeholder 3"/>
          <p:cNvSpPr>
            <a:spLocks noGrp="1"/>
          </p:cNvSpPr>
          <p:nvPr>
            <p:ph type="sldNum" sz="quarter" idx="12"/>
          </p:nvPr>
        </p:nvSpPr>
        <p:spPr/>
        <p:txBody>
          <a:bodyPr/>
          <a:lstStyle/>
          <a:p>
            <a:fld id="{B7D98634-0839-1247-8D2B-FEEA21DA0BC2}" type="slidenum">
              <a:rPr lang="en-GB" smtClean="0"/>
              <a:t>13</a:t>
            </a:fld>
            <a:endParaRPr lang="en-GB"/>
          </a:p>
        </p:txBody>
      </p:sp>
      <p:sp>
        <p:nvSpPr>
          <p:cNvPr id="5" name="Text Placeholder 4"/>
          <p:cNvSpPr>
            <a:spLocks noGrp="1"/>
          </p:cNvSpPr>
          <p:nvPr>
            <p:ph type="body" sz="quarter" idx="13"/>
          </p:nvPr>
        </p:nvSpPr>
        <p:spPr/>
        <p:txBody>
          <a:bodyPr/>
          <a:lstStyle/>
          <a:p>
            <a:r>
              <a:rPr lang="en-US" sz="2200" dirty="0">
                <a:latin typeface="Times New Roman" panose="02020603050405020304" pitchFamily="18" charset="0"/>
                <a:cs typeface="Times New Roman" panose="02020603050405020304" pitchFamily="18" charset="0"/>
              </a:rPr>
              <a:t>IPC Request- </a:t>
            </a:r>
            <a:r>
              <a:rPr lang="en-AU" sz="2200" dirty="0">
                <a:latin typeface="Times New Roman" panose="02020603050405020304" pitchFamily="18" charset="0"/>
                <a:cs typeface="Times New Roman" panose="02020603050405020304" pitchFamily="18" charset="0"/>
              </a:rPr>
              <a:t>Assurance that the predicted subsidence impacts will not significantly affect </a:t>
            </a:r>
            <a:r>
              <a:rPr lang="en-US" sz="2200" dirty="0">
                <a:latin typeface="Times New Roman" panose="02020603050405020304" pitchFamily="18" charset="0"/>
                <a:cs typeface="Times New Roman" panose="02020603050405020304" pitchFamily="18" charset="0"/>
              </a:rPr>
              <a:t>the stability of the </a:t>
            </a:r>
            <a:r>
              <a:rPr lang="en-US" sz="2200" dirty="0" err="1">
                <a:latin typeface="Times New Roman" panose="02020603050405020304" pitchFamily="18" charset="0"/>
                <a:cs typeface="Times New Roman" panose="02020603050405020304" pitchFamily="18" charset="0"/>
              </a:rPr>
              <a:t>Goulburn</a:t>
            </a:r>
            <a:r>
              <a:rPr lang="en-US" sz="2200" dirty="0">
                <a:latin typeface="Times New Roman" panose="02020603050405020304" pitchFamily="18" charset="0"/>
                <a:cs typeface="Times New Roman" panose="02020603050405020304" pitchFamily="18" charset="0"/>
              </a:rPr>
              <a:t> and </a:t>
            </a:r>
            <a:r>
              <a:rPr lang="en-US" sz="2200" dirty="0" err="1">
                <a:latin typeface="Times New Roman" panose="02020603050405020304" pitchFamily="18" charset="0"/>
                <a:cs typeface="Times New Roman" panose="02020603050405020304" pitchFamily="18" charset="0"/>
              </a:rPr>
              <a:t>Talbargar</a:t>
            </a:r>
            <a:r>
              <a:rPr lang="en-US" sz="2200" dirty="0">
                <a:latin typeface="Times New Roman" panose="02020603050405020304" pitchFamily="18" charset="0"/>
                <a:cs typeface="Times New Roman" panose="02020603050405020304" pitchFamily="18" charset="0"/>
              </a:rPr>
              <a:t> Rivers and Mona </a:t>
            </a:r>
            <a:r>
              <a:rPr lang="en-US" sz="2200" dirty="0" smtClean="0">
                <a:latin typeface="Times New Roman" panose="02020603050405020304" pitchFamily="18" charset="0"/>
                <a:cs typeface="Times New Roman" panose="02020603050405020304" pitchFamily="18" charset="0"/>
              </a:rPr>
              <a:t>Creek </a:t>
            </a:r>
            <a:r>
              <a:rPr lang="en-US" sz="2200" dirty="0" smtClean="0">
                <a:latin typeface="Times New Roman" panose="02020603050405020304" pitchFamily="18" charset="0"/>
                <a:cs typeface="Times New Roman" panose="02020603050405020304" pitchFamily="18" charset="0"/>
              </a:rPr>
              <a:t>(Continued</a:t>
            </a:r>
            <a:r>
              <a:rPr lang="en-US" sz="2200" dirty="0" smtClean="0">
                <a:latin typeface="Times New Roman" panose="02020603050405020304" pitchFamily="18" charset="0"/>
                <a:cs typeface="Times New Roman" panose="02020603050405020304" pitchFamily="18" charset="0"/>
              </a:rPr>
              <a:t>) </a:t>
            </a:r>
            <a:endParaRPr lang="en-GB" sz="2200" dirty="0"/>
          </a:p>
          <a:p>
            <a:endParaRPr lang="en-GB" dirty="0"/>
          </a:p>
        </p:txBody>
      </p:sp>
      <p:sp>
        <p:nvSpPr>
          <p:cNvPr id="8" name="Rectangle 7"/>
          <p:cNvSpPr/>
          <p:nvPr/>
        </p:nvSpPr>
        <p:spPr>
          <a:xfrm>
            <a:off x="223240" y="1261708"/>
            <a:ext cx="4504208" cy="5262979"/>
          </a:xfrm>
          <a:prstGeom prst="rect">
            <a:avLst/>
          </a:prstGeom>
        </p:spPr>
        <p:txBody>
          <a:bodyPr wrap="square">
            <a:spAutoFit/>
          </a:bodyPr>
          <a:lstStyle/>
          <a:p>
            <a:pPr>
              <a:buSzPct val="180000"/>
            </a:pPr>
            <a:r>
              <a:rPr lang="en-US" sz="1600" dirty="0">
                <a:latin typeface="Times New Roman" panose="02020603050405020304" pitchFamily="18" charset="0"/>
                <a:cs typeface="Times New Roman" panose="02020603050405020304" pitchFamily="18" charset="0"/>
              </a:rPr>
              <a:t>Mona Creek is ephemeral in nature, is not a well defined watercourse and does not have defined bed and </a:t>
            </a:r>
            <a:r>
              <a:rPr lang="en-US" sz="1600" dirty="0" smtClean="0">
                <a:latin typeface="Times New Roman" panose="02020603050405020304" pitchFamily="18" charset="0"/>
                <a:cs typeface="Times New Roman" panose="02020603050405020304" pitchFamily="18" charset="0"/>
              </a:rPr>
              <a:t>banks</a:t>
            </a:r>
          </a:p>
          <a:p>
            <a:pPr>
              <a:buSzPct val="180000"/>
            </a:pPr>
            <a:endParaRPr lang="en-US" sz="1600" dirty="0">
              <a:latin typeface="Times New Roman" panose="02020603050405020304" pitchFamily="18" charset="0"/>
              <a:cs typeface="Times New Roman" panose="02020603050405020304" pitchFamily="18" charset="0"/>
            </a:endParaRPr>
          </a:p>
          <a:p>
            <a:pPr>
              <a:buSzPct val="180000"/>
            </a:pPr>
            <a:r>
              <a:rPr lang="en-US" sz="1600" dirty="0">
                <a:latin typeface="Times New Roman" panose="02020603050405020304" pitchFamily="18" charset="0"/>
                <a:cs typeface="Times New Roman" panose="02020603050405020304" pitchFamily="18" charset="0"/>
              </a:rPr>
              <a:t>Mona Creek conveys water for short periods following </a:t>
            </a:r>
            <a:r>
              <a:rPr lang="en-US" sz="1600" dirty="0" smtClean="0">
                <a:latin typeface="Times New Roman" panose="02020603050405020304" pitchFamily="18" charset="0"/>
                <a:cs typeface="Times New Roman" panose="02020603050405020304" pitchFamily="18" charset="0"/>
              </a:rPr>
              <a:t>rainfall</a:t>
            </a:r>
          </a:p>
          <a:p>
            <a:pPr>
              <a:buSzPct val="180000"/>
            </a:pPr>
            <a:endParaRPr lang="en-US" sz="1600" dirty="0">
              <a:latin typeface="Times New Roman" panose="02020603050405020304" pitchFamily="18" charset="0"/>
              <a:cs typeface="Times New Roman" panose="02020603050405020304" pitchFamily="18" charset="0"/>
            </a:endParaRPr>
          </a:p>
          <a:p>
            <a:pPr>
              <a:buSzPct val="180000"/>
            </a:pPr>
            <a:r>
              <a:rPr lang="en-US" sz="1600" dirty="0">
                <a:latin typeface="Times New Roman" panose="02020603050405020304" pitchFamily="18" charset="0"/>
                <a:cs typeface="Times New Roman" panose="02020603050405020304" pitchFamily="18" charset="0"/>
              </a:rPr>
              <a:t>Tensile cracking from subsidence may occur in drainage channels associated with Mona Creek and in the surface generally over LWW7 and LWW8, which may cause some overland flow into the overburden strata, where some portion would report as inflow to the </a:t>
            </a:r>
            <a:r>
              <a:rPr lang="en-US" sz="1600" dirty="0" smtClean="0">
                <a:latin typeface="Times New Roman" panose="02020603050405020304" pitchFamily="18" charset="0"/>
                <a:cs typeface="Times New Roman" panose="02020603050405020304" pitchFamily="18" charset="0"/>
              </a:rPr>
              <a:t>mine</a:t>
            </a:r>
          </a:p>
          <a:p>
            <a:pPr>
              <a:buSzPct val="180000"/>
            </a:pPr>
            <a:endParaRPr lang="en-US" sz="1600" dirty="0">
              <a:latin typeface="Times New Roman" panose="02020603050405020304" pitchFamily="18" charset="0"/>
              <a:cs typeface="Times New Roman" panose="02020603050405020304" pitchFamily="18" charset="0"/>
            </a:endParaRPr>
          </a:p>
          <a:p>
            <a:pPr>
              <a:buSzPct val="180000"/>
            </a:pPr>
            <a:r>
              <a:rPr lang="en-US" sz="1600" dirty="0">
                <a:latin typeface="Times New Roman" panose="02020603050405020304" pitchFamily="18" charset="0"/>
                <a:cs typeface="Times New Roman" panose="02020603050405020304" pitchFamily="18" charset="0"/>
              </a:rPr>
              <a:t>In this respect, the Mod 4 proposal is not different to the approved mine </a:t>
            </a:r>
            <a:r>
              <a:rPr lang="en-US" sz="1600" dirty="0" smtClean="0">
                <a:latin typeface="Times New Roman" panose="02020603050405020304" pitchFamily="18" charset="0"/>
                <a:cs typeface="Times New Roman" panose="02020603050405020304" pitchFamily="18" charset="0"/>
              </a:rPr>
              <a:t>plan</a:t>
            </a:r>
          </a:p>
          <a:p>
            <a:pPr>
              <a:buSzPct val="180000"/>
            </a:pPr>
            <a:endParaRPr lang="en-US" sz="1600" dirty="0">
              <a:latin typeface="Times New Roman" panose="02020603050405020304" pitchFamily="18" charset="0"/>
              <a:cs typeface="Times New Roman" panose="02020603050405020304" pitchFamily="18" charset="0"/>
            </a:endParaRPr>
          </a:p>
          <a:p>
            <a:pPr>
              <a:buSzPct val="180000"/>
            </a:pPr>
            <a:r>
              <a:rPr lang="en-US" sz="1600" dirty="0">
                <a:latin typeface="Times New Roman" panose="02020603050405020304" pitchFamily="18" charset="0"/>
                <a:cs typeface="Times New Roman" panose="02020603050405020304" pitchFamily="18" charset="0"/>
              </a:rPr>
              <a:t>Monthly inspections are conducted and repairs made as necessary to </a:t>
            </a:r>
            <a:r>
              <a:rPr lang="en-US" sz="1600" dirty="0" err="1" smtClean="0">
                <a:latin typeface="Times New Roman" panose="02020603050405020304" pitchFamily="18" charset="0"/>
                <a:cs typeface="Times New Roman" panose="02020603050405020304" pitchFamily="18" charset="0"/>
              </a:rPr>
              <a:t>minimise</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water losses via such pathways</a:t>
            </a:r>
            <a:endParaRPr lang="en-US" sz="1600" dirty="0"/>
          </a:p>
          <a:p>
            <a:endParaRPr lang="en-US" sz="1600" dirty="0"/>
          </a:p>
        </p:txBody>
      </p:sp>
      <p:pic>
        <p:nvPicPr>
          <p:cNvPr id="2" name="Picture 1"/>
          <p:cNvPicPr>
            <a:picLocks noChangeAspect="1"/>
          </p:cNvPicPr>
          <p:nvPr/>
        </p:nvPicPr>
        <p:blipFill>
          <a:blip r:embed="rId2"/>
          <a:stretch>
            <a:fillRect/>
          </a:stretch>
        </p:blipFill>
        <p:spPr>
          <a:xfrm>
            <a:off x="4727448" y="1673188"/>
            <a:ext cx="4355813" cy="3914941"/>
          </a:xfrm>
          <a:prstGeom prst="rect">
            <a:avLst/>
          </a:prstGeom>
        </p:spPr>
      </p:pic>
    </p:spTree>
    <p:extLst>
      <p:ext uri="{BB962C8B-B14F-4D97-AF65-F5344CB8AC3E}">
        <p14:creationId xmlns:p14="http://schemas.microsoft.com/office/powerpoint/2010/main" val="4262033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7638" y="1075907"/>
            <a:ext cx="7886700" cy="1039268"/>
          </a:xfrm>
        </p:spPr>
        <p:txBody>
          <a:bodyPr/>
          <a:lstStyle/>
          <a:p>
            <a:pPr marL="0" lvl="1" indent="0">
              <a:lnSpc>
                <a:spcPct val="100000"/>
              </a:lnSpc>
              <a:buNone/>
            </a:pPr>
            <a:r>
              <a:rPr lang="en-US" sz="1600" dirty="0" smtClean="0">
                <a:latin typeface="Times New Roman" panose="02020603050405020304" pitchFamily="18" charset="0"/>
                <a:cs typeface="Times New Roman" panose="02020603050405020304" pitchFamily="18" charset="0"/>
              </a:rPr>
              <a:t>Hydraulic </a:t>
            </a:r>
            <a:r>
              <a:rPr lang="en-US" sz="1600" dirty="0">
                <a:latin typeface="Times New Roman" panose="02020603050405020304" pitchFamily="18" charset="0"/>
                <a:cs typeface="Times New Roman" panose="02020603050405020304" pitchFamily="18" charset="0"/>
              </a:rPr>
              <a:t>connectivity of the Mona Creek alluvium </a:t>
            </a:r>
            <a:r>
              <a:rPr lang="en-US" sz="1600" dirty="0" smtClean="0">
                <a:latin typeface="Times New Roman" panose="02020603050405020304" pitchFamily="18" charset="0"/>
                <a:cs typeface="Times New Roman" panose="02020603050405020304" pitchFamily="18" charset="0"/>
              </a:rPr>
              <a:t>is being assessed in </a:t>
            </a:r>
            <a:r>
              <a:rPr lang="en-US" sz="1600" dirty="0">
                <a:latin typeface="Times New Roman" panose="02020603050405020304" pitchFamily="18" charset="0"/>
                <a:cs typeface="Times New Roman" panose="02020603050405020304" pitchFamily="18" charset="0"/>
              </a:rPr>
              <a:t>consultation with the owner. </a:t>
            </a:r>
            <a:r>
              <a:rPr lang="en-US" sz="1600" dirty="0" smtClean="0">
                <a:latin typeface="Times New Roman" panose="02020603050405020304" pitchFamily="18" charset="0"/>
                <a:cs typeface="Times New Roman" panose="02020603050405020304" pitchFamily="18" charset="0"/>
              </a:rPr>
              <a:t>A </a:t>
            </a:r>
            <a:r>
              <a:rPr lang="en-US" sz="1600" dirty="0">
                <a:latin typeface="Times New Roman" panose="02020603050405020304" pitchFamily="18" charset="0"/>
                <a:cs typeface="Times New Roman" panose="02020603050405020304" pitchFamily="18" charset="0"/>
              </a:rPr>
              <a:t>site </a:t>
            </a:r>
            <a:r>
              <a:rPr lang="en-US" sz="1600" dirty="0" smtClean="0">
                <a:latin typeface="Times New Roman" panose="02020603050405020304" pitchFamily="18" charset="0"/>
                <a:cs typeface="Times New Roman" panose="02020603050405020304" pitchFamily="18" charset="0"/>
              </a:rPr>
              <a:t>visit, walk </a:t>
            </a:r>
            <a:r>
              <a:rPr lang="en-US" sz="1600" dirty="0">
                <a:latin typeface="Times New Roman" panose="02020603050405020304" pitchFamily="18" charset="0"/>
                <a:cs typeface="Times New Roman" panose="02020603050405020304" pitchFamily="18" charset="0"/>
              </a:rPr>
              <a:t>over inspection, review of available data and preparation of a monitoring </a:t>
            </a:r>
            <a:r>
              <a:rPr lang="en-US" sz="1600" dirty="0" smtClean="0">
                <a:latin typeface="Times New Roman" panose="02020603050405020304" pitchFamily="18" charset="0"/>
                <a:cs typeface="Times New Roman" panose="02020603050405020304" pitchFamily="18" charset="0"/>
              </a:rPr>
              <a:t>design are complete. </a:t>
            </a:r>
            <a:r>
              <a:rPr lang="en-US" sz="1600" dirty="0">
                <a:latin typeface="Times New Roman" panose="02020603050405020304" pitchFamily="18" charset="0"/>
                <a:cs typeface="Times New Roman" panose="02020603050405020304" pitchFamily="18" charset="0"/>
              </a:rPr>
              <a:t>Set up works for the monitoring program are to be completed by the end of 2019 </a:t>
            </a:r>
          </a:p>
          <a:p>
            <a:endParaRPr lang="en-GB" dirty="0"/>
          </a:p>
        </p:txBody>
      </p:sp>
      <p:sp>
        <p:nvSpPr>
          <p:cNvPr id="3" name="Footer Placeholder 2"/>
          <p:cNvSpPr>
            <a:spLocks noGrp="1"/>
          </p:cNvSpPr>
          <p:nvPr>
            <p:ph type="ftr" sz="quarter" idx="11"/>
          </p:nvPr>
        </p:nvSpPr>
        <p:spPr/>
        <p:txBody>
          <a:bodyPr/>
          <a:lstStyle/>
          <a:p>
            <a:r>
              <a:rPr lang="en-US" dirty="0"/>
              <a:t>Ulan Coal Mine MOD 4</a:t>
            </a:r>
            <a:endParaRPr lang="en-GB" dirty="0"/>
          </a:p>
        </p:txBody>
      </p:sp>
      <p:sp>
        <p:nvSpPr>
          <p:cNvPr id="4" name="Slide Number Placeholder 3"/>
          <p:cNvSpPr>
            <a:spLocks noGrp="1"/>
          </p:cNvSpPr>
          <p:nvPr>
            <p:ph type="sldNum" sz="quarter" idx="12"/>
          </p:nvPr>
        </p:nvSpPr>
        <p:spPr/>
        <p:txBody>
          <a:bodyPr/>
          <a:lstStyle/>
          <a:p>
            <a:fld id="{B7D98634-0839-1247-8D2B-FEEA21DA0BC2}" type="slidenum">
              <a:rPr lang="en-GB" smtClean="0"/>
              <a:t>14</a:t>
            </a:fld>
            <a:endParaRPr lang="en-GB"/>
          </a:p>
        </p:txBody>
      </p:sp>
      <p:sp>
        <p:nvSpPr>
          <p:cNvPr id="5" name="Text Placeholder 4"/>
          <p:cNvSpPr>
            <a:spLocks noGrp="1"/>
          </p:cNvSpPr>
          <p:nvPr>
            <p:ph type="body" sz="quarter" idx="13"/>
          </p:nvPr>
        </p:nvSpPr>
        <p:spPr/>
        <p:txBody>
          <a:bodyPr/>
          <a:lstStyle/>
          <a:p>
            <a:r>
              <a:rPr lang="en-US" sz="2200" dirty="0" smtClean="0">
                <a:latin typeface="Times New Roman" panose="02020603050405020304" pitchFamily="18" charset="0"/>
                <a:cs typeface="Times New Roman" panose="02020603050405020304" pitchFamily="18" charset="0"/>
              </a:rPr>
              <a:t>Mona Creek Alluvium </a:t>
            </a:r>
            <a:endParaRPr lang="en-GB" sz="2200" dirty="0">
              <a:latin typeface="Times New Roman" panose="02020603050405020304" pitchFamily="18" charset="0"/>
              <a:cs typeface="Times New Roman" panose="02020603050405020304" pitchFamily="18" charset="0"/>
            </a:endParaRPr>
          </a:p>
          <a:p>
            <a:endParaRPr lang="en-GB" dirty="0"/>
          </a:p>
        </p:txBody>
      </p:sp>
      <p:pic>
        <p:nvPicPr>
          <p:cNvPr id="6" name="Picture 5"/>
          <p:cNvPicPr/>
          <p:nvPr/>
        </p:nvPicPr>
        <p:blipFill>
          <a:blip r:embed="rId3"/>
          <a:stretch>
            <a:fillRect/>
          </a:stretch>
        </p:blipFill>
        <p:spPr>
          <a:xfrm>
            <a:off x="3357924" y="2403219"/>
            <a:ext cx="5527524" cy="3367489"/>
          </a:xfrm>
          <a:prstGeom prst="rect">
            <a:avLst/>
          </a:prstGeom>
        </p:spPr>
      </p:pic>
      <p:sp>
        <p:nvSpPr>
          <p:cNvPr id="7" name="Rectangle 6"/>
          <p:cNvSpPr/>
          <p:nvPr/>
        </p:nvSpPr>
        <p:spPr>
          <a:xfrm>
            <a:off x="128458" y="1904282"/>
            <a:ext cx="3152626" cy="4524315"/>
          </a:xfrm>
          <a:prstGeom prst="rect">
            <a:avLst/>
          </a:prstGeom>
        </p:spPr>
        <p:txBody>
          <a:bodyPr wrap="square">
            <a:spAutoFit/>
          </a:bodyPr>
          <a:lstStyle/>
          <a:p>
            <a:pPr marL="285750" lvl="1" indent="-285750">
              <a:buClr>
                <a:schemeClr val="accent1"/>
              </a:buClr>
              <a:buFont typeface="Arial" panose="020B0604020202020204" pitchFamily="34" charset="0"/>
              <a:buChar char="•"/>
            </a:pPr>
            <a:r>
              <a:rPr lang="en-AU" sz="1600" dirty="0">
                <a:latin typeface="Times New Roman" panose="02020603050405020304" pitchFamily="18" charset="0"/>
                <a:cs typeface="Times New Roman" panose="02020603050405020304" pitchFamily="18" charset="0"/>
              </a:rPr>
              <a:t>The lower reaches </a:t>
            </a:r>
            <a:r>
              <a:rPr lang="en-AU" sz="1600" dirty="0" smtClean="0">
                <a:latin typeface="Times New Roman" panose="02020603050405020304" pitchFamily="18" charset="0"/>
                <a:cs typeface="Times New Roman" panose="02020603050405020304" pitchFamily="18" charset="0"/>
              </a:rPr>
              <a:t>of Mona Creek contain </a:t>
            </a:r>
            <a:r>
              <a:rPr lang="en-AU" sz="1600" dirty="0">
                <a:latin typeface="Times New Roman" panose="02020603050405020304" pitchFamily="18" charset="0"/>
                <a:cs typeface="Times New Roman" panose="02020603050405020304" pitchFamily="18" charset="0"/>
              </a:rPr>
              <a:t>alluvium which is likely to be </a:t>
            </a:r>
            <a:r>
              <a:rPr lang="en-AU" sz="1600" dirty="0" smtClean="0">
                <a:latin typeface="Times New Roman" panose="02020603050405020304" pitchFamily="18" charset="0"/>
                <a:cs typeface="Times New Roman" panose="02020603050405020304" pitchFamily="18" charset="0"/>
              </a:rPr>
              <a:t>3m </a:t>
            </a:r>
            <a:r>
              <a:rPr lang="en-AU" sz="1600" dirty="0">
                <a:latin typeface="Times New Roman" panose="02020603050405020304" pitchFamily="18" charset="0"/>
                <a:cs typeface="Times New Roman" panose="02020603050405020304" pitchFamily="18" charset="0"/>
              </a:rPr>
              <a:t>to </a:t>
            </a:r>
            <a:r>
              <a:rPr lang="en-AU" sz="1600" dirty="0" smtClean="0">
                <a:latin typeface="Times New Roman" panose="02020603050405020304" pitchFamily="18" charset="0"/>
                <a:cs typeface="Times New Roman" panose="02020603050405020304" pitchFamily="18" charset="0"/>
              </a:rPr>
              <a:t>5m </a:t>
            </a:r>
            <a:r>
              <a:rPr lang="en-AU" sz="1600" dirty="0">
                <a:latin typeface="Times New Roman" panose="02020603050405020304" pitchFamily="18" charset="0"/>
                <a:cs typeface="Times New Roman" panose="02020603050405020304" pitchFamily="18" charset="0"/>
              </a:rPr>
              <a:t>thick and </a:t>
            </a:r>
            <a:r>
              <a:rPr lang="en-AU" sz="1600" dirty="0" smtClean="0">
                <a:latin typeface="Times New Roman" panose="02020603050405020304" pitchFamily="18" charset="0"/>
                <a:cs typeface="Times New Roman" panose="02020603050405020304" pitchFamily="18" charset="0"/>
              </a:rPr>
              <a:t>150m to 500m wide</a:t>
            </a:r>
          </a:p>
          <a:p>
            <a:pPr marL="285750" lvl="1" indent="-285750">
              <a:buClr>
                <a:schemeClr val="accent1"/>
              </a:buClr>
              <a:buFont typeface="Arial" panose="020B0604020202020204" pitchFamily="34" charset="0"/>
              <a:buChar char="•"/>
            </a:pPr>
            <a:r>
              <a:rPr lang="en-AU" sz="1600" dirty="0" smtClean="0">
                <a:latin typeface="Times New Roman" panose="02020603050405020304" pitchFamily="18" charset="0"/>
                <a:cs typeface="Times New Roman" panose="02020603050405020304" pitchFamily="18" charset="0"/>
              </a:rPr>
              <a:t>It is limited in extent to the area ~4.2km upstream of the confluence with the </a:t>
            </a:r>
            <a:r>
              <a:rPr lang="en-AU" sz="1600" dirty="0" err="1" smtClean="0">
                <a:latin typeface="Times New Roman" panose="02020603050405020304" pitchFamily="18" charset="0"/>
                <a:cs typeface="Times New Roman" panose="02020603050405020304" pitchFamily="18" charset="0"/>
              </a:rPr>
              <a:t>Talbragar</a:t>
            </a:r>
            <a:r>
              <a:rPr lang="en-AU" sz="1600" dirty="0" smtClean="0">
                <a:latin typeface="Times New Roman" panose="02020603050405020304" pitchFamily="18" charset="0"/>
                <a:cs typeface="Times New Roman" panose="02020603050405020304" pitchFamily="18" charset="0"/>
              </a:rPr>
              <a:t> River</a:t>
            </a:r>
            <a:endParaRPr lang="en-AU" sz="1600" dirty="0">
              <a:latin typeface="Times New Roman" panose="02020603050405020304" pitchFamily="18" charset="0"/>
              <a:cs typeface="Times New Roman" panose="02020603050405020304" pitchFamily="18" charset="0"/>
            </a:endParaRPr>
          </a:p>
          <a:p>
            <a:pPr marL="285750" lvl="1" indent="-285750">
              <a:lnSpc>
                <a:spcPct val="100000"/>
              </a:lnSpc>
              <a:buClr>
                <a:schemeClr val="accent1"/>
              </a:buClr>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The </a:t>
            </a:r>
            <a:r>
              <a:rPr lang="en-US" sz="1600" dirty="0">
                <a:latin typeface="Times New Roman" panose="02020603050405020304" pitchFamily="18" charset="0"/>
                <a:cs typeface="Times New Roman" panose="02020603050405020304" pitchFamily="18" charset="0"/>
              </a:rPr>
              <a:t>alluvium is not </a:t>
            </a:r>
            <a:r>
              <a:rPr lang="en-US" sz="1600" dirty="0" smtClean="0">
                <a:latin typeface="Times New Roman" panose="02020603050405020304" pitchFamily="18" charset="0"/>
                <a:cs typeface="Times New Roman" panose="02020603050405020304" pitchFamily="18" charset="0"/>
              </a:rPr>
              <a:t>a highly productive </a:t>
            </a:r>
            <a:r>
              <a:rPr lang="en-US" sz="1600" dirty="0">
                <a:latin typeface="Times New Roman" panose="02020603050405020304" pitchFamily="18" charset="0"/>
                <a:cs typeface="Times New Roman" panose="02020603050405020304" pitchFamily="18" charset="0"/>
              </a:rPr>
              <a:t>groundwater </a:t>
            </a:r>
            <a:r>
              <a:rPr lang="en-US" sz="1600" dirty="0" smtClean="0">
                <a:latin typeface="Times New Roman" panose="02020603050405020304" pitchFamily="18" charset="0"/>
                <a:cs typeface="Times New Roman" panose="02020603050405020304" pitchFamily="18" charset="0"/>
              </a:rPr>
              <a:t>source</a:t>
            </a:r>
          </a:p>
          <a:p>
            <a:pPr marL="285750" lvl="1" indent="-285750">
              <a:lnSpc>
                <a:spcPct val="100000"/>
              </a:lnSpc>
              <a:buClr>
                <a:schemeClr val="accent1"/>
              </a:buClr>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a:t>
            </a:r>
            <a:r>
              <a:rPr lang="en-US" sz="1600" dirty="0" smtClean="0">
                <a:latin typeface="Times New Roman" panose="02020603050405020304" pitchFamily="18" charset="0"/>
                <a:cs typeface="Times New Roman" panose="02020603050405020304" pitchFamily="18" charset="0"/>
              </a:rPr>
              <a:t>soil types present are not associated with significant alluvium</a:t>
            </a:r>
          </a:p>
          <a:p>
            <a:pPr marL="285750" lvl="1" indent="-285750">
              <a:buClr>
                <a:schemeClr val="accent1"/>
              </a:buClr>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Adjacent slopes are </a:t>
            </a:r>
            <a:r>
              <a:rPr lang="en-US" sz="1600" dirty="0">
                <a:latin typeface="Times New Roman" panose="02020603050405020304" pitchFamily="18" charset="0"/>
                <a:cs typeface="Times New Roman" panose="02020603050405020304" pitchFamily="18" charset="0"/>
              </a:rPr>
              <a:t>likely to be representative of colluvium </a:t>
            </a:r>
            <a:endParaRPr lang="en-US" sz="1600" dirty="0" smtClean="0">
              <a:latin typeface="Times New Roman" panose="02020603050405020304" pitchFamily="18" charset="0"/>
              <a:cs typeface="Times New Roman" panose="02020603050405020304" pitchFamily="18" charset="0"/>
            </a:endParaRPr>
          </a:p>
          <a:p>
            <a:pPr marL="285750" lvl="1" indent="-285750">
              <a:buClr>
                <a:schemeClr val="accent1"/>
              </a:buClr>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Sandstone </a:t>
            </a:r>
            <a:r>
              <a:rPr lang="en-US" sz="1600" dirty="0">
                <a:latin typeface="Times New Roman" panose="02020603050405020304" pitchFamily="18" charset="0"/>
                <a:cs typeface="Times New Roman" panose="02020603050405020304" pitchFamily="18" charset="0"/>
              </a:rPr>
              <a:t>ridges </a:t>
            </a:r>
            <a:r>
              <a:rPr lang="en-US" sz="1600" dirty="0" smtClean="0">
                <a:latin typeface="Times New Roman" panose="02020603050405020304" pitchFamily="18" charset="0"/>
                <a:cs typeface="Times New Roman" panose="02020603050405020304" pitchFamily="18" charset="0"/>
              </a:rPr>
              <a:t>host </a:t>
            </a:r>
            <a:r>
              <a:rPr lang="en-US" sz="1600" dirty="0" err="1">
                <a:latin typeface="Times New Roman" panose="02020603050405020304" pitchFamily="18" charset="0"/>
                <a:cs typeface="Times New Roman" panose="02020603050405020304" pitchFamily="18" charset="0"/>
              </a:rPr>
              <a:t>localised</a:t>
            </a:r>
            <a:r>
              <a:rPr lang="en-US" sz="1600" dirty="0">
                <a:latin typeface="Times New Roman" panose="02020603050405020304" pitchFamily="18" charset="0"/>
                <a:cs typeface="Times New Roman" panose="02020603050405020304" pitchFamily="18" charset="0"/>
              </a:rPr>
              <a:t> bodies of perched </a:t>
            </a:r>
            <a:r>
              <a:rPr lang="en-US" sz="1600" dirty="0" smtClean="0">
                <a:latin typeface="Times New Roman" panose="02020603050405020304" pitchFamily="18" charset="0"/>
                <a:cs typeface="Times New Roman" panose="02020603050405020304" pitchFamily="18" charset="0"/>
              </a:rPr>
              <a:t>groundwater</a:t>
            </a:r>
          </a:p>
          <a:p>
            <a:pPr marL="285750" lvl="1" indent="-285750">
              <a:lnSpc>
                <a:spcPct val="100000"/>
              </a:lnSpc>
              <a:buClr>
                <a:schemeClr val="accent1"/>
              </a:buClr>
              <a:buFont typeface="Arial" panose="020B0604020202020204" pitchFamily="34" charset="0"/>
              <a:buChar char="•"/>
            </a:pPr>
            <a:endParaRPr lang="en-US" sz="16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7719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Ulan Coal Mine MOD 4</a:t>
            </a:r>
            <a:endParaRPr lang="en-GB" dirty="0"/>
          </a:p>
        </p:txBody>
      </p:sp>
      <p:sp>
        <p:nvSpPr>
          <p:cNvPr id="4" name="Slide Number Placeholder 3"/>
          <p:cNvSpPr>
            <a:spLocks noGrp="1"/>
          </p:cNvSpPr>
          <p:nvPr>
            <p:ph type="sldNum" sz="quarter" idx="12"/>
          </p:nvPr>
        </p:nvSpPr>
        <p:spPr/>
        <p:txBody>
          <a:bodyPr/>
          <a:lstStyle/>
          <a:p>
            <a:fld id="{B7D98634-0839-1247-8D2B-FEEA21DA0BC2}" type="slidenum">
              <a:rPr lang="en-GB" smtClean="0"/>
              <a:t>15</a:t>
            </a:fld>
            <a:endParaRPr lang="en-GB"/>
          </a:p>
        </p:txBody>
      </p:sp>
      <p:sp>
        <p:nvSpPr>
          <p:cNvPr id="5" name="Text Placeholder 4"/>
          <p:cNvSpPr>
            <a:spLocks noGrp="1"/>
          </p:cNvSpPr>
          <p:nvPr>
            <p:ph type="body" sz="quarter" idx="13"/>
          </p:nvPr>
        </p:nvSpPr>
        <p:spPr/>
        <p:txBody>
          <a:bodyPr/>
          <a:lstStyle/>
          <a:p>
            <a:r>
              <a:rPr lang="en-AU" sz="2200" dirty="0">
                <a:latin typeface="Times New Roman" panose="02020603050405020304" pitchFamily="18" charset="0"/>
                <a:cs typeface="Times New Roman" panose="02020603050405020304" pitchFamily="18" charset="0"/>
              </a:rPr>
              <a:t>Technical studies – Groundwater (Australasian Groundwater and Environmental Pty </a:t>
            </a:r>
            <a:r>
              <a:rPr lang="en-AU" sz="2200" dirty="0" smtClean="0">
                <a:latin typeface="Times New Roman" panose="02020603050405020304" pitchFamily="18" charset="0"/>
                <a:cs typeface="Times New Roman" panose="02020603050405020304" pitchFamily="18" charset="0"/>
              </a:rPr>
              <a:t>Ltd (AGE)) </a:t>
            </a:r>
            <a:endParaRPr lang="en-GB" sz="2200" dirty="0"/>
          </a:p>
        </p:txBody>
      </p:sp>
      <p:sp>
        <p:nvSpPr>
          <p:cNvPr id="6" name="Content Placeholder 5">
            <a:extLst>
              <a:ext uri="{FF2B5EF4-FFF2-40B4-BE49-F238E27FC236}">
                <a16:creationId xmlns:a16="http://schemas.microsoft.com/office/drawing/2014/main" id="{9007D5BC-FB29-4039-8D40-E2B0023AB0B7}"/>
              </a:ext>
            </a:extLst>
          </p:cNvPr>
          <p:cNvSpPr txBox="1">
            <a:spLocks noGrp="1"/>
          </p:cNvSpPr>
          <p:nvPr>
            <p:ph idx="1"/>
          </p:nvPr>
        </p:nvSpPr>
        <p:spPr>
          <a:xfrm>
            <a:off x="400075" y="1051141"/>
            <a:ext cx="4521781" cy="4885953"/>
          </a:xfrm>
          <a:prstGeom prst="rect">
            <a:avLst/>
          </a:prstGeom>
          <a:noFill/>
        </p:spPr>
        <p:txBody>
          <a:bodyPr wrap="square" rtlCol="0">
            <a:spAutoFit/>
          </a:bodyPr>
          <a:lstStyle/>
          <a:p>
            <a:pPr>
              <a:lnSpc>
                <a:spcPct val="100000"/>
              </a:lnSpc>
              <a:buSzPct val="100000"/>
              <a:buFont typeface="Arial" panose="020B0604020202020204" pitchFamily="34" charset="0"/>
              <a:buChar char="•"/>
            </a:pPr>
            <a:r>
              <a:rPr lang="en-AU" sz="1600" dirty="0" smtClean="0">
                <a:latin typeface="Times New Roman" panose="02020603050405020304" pitchFamily="18" charset="0"/>
                <a:cs typeface="Times New Roman" panose="02020603050405020304" pitchFamily="18" charset="0"/>
              </a:rPr>
              <a:t>Groundwater assessment </a:t>
            </a:r>
            <a:r>
              <a:rPr lang="en-AU" sz="1600" dirty="0">
                <a:latin typeface="Times New Roman" panose="02020603050405020304" pitchFamily="18" charset="0"/>
                <a:cs typeface="Times New Roman" panose="02020603050405020304" pitchFamily="18" charset="0"/>
              </a:rPr>
              <a:t>concluded</a:t>
            </a:r>
            <a:r>
              <a:rPr lang="en-AU" sz="1600" dirty="0" smtClean="0">
                <a:latin typeface="Times New Roman" panose="02020603050405020304" pitchFamily="18" charset="0"/>
                <a:cs typeface="Times New Roman" panose="02020603050405020304" pitchFamily="18" charset="0"/>
              </a:rPr>
              <a:t>:</a:t>
            </a:r>
          </a:p>
          <a:p>
            <a:pPr lvl="1">
              <a:lnSpc>
                <a:spcPct val="100000"/>
              </a:lnSpc>
              <a:buFont typeface="Arial" panose="020B0604020202020204" pitchFamily="34" charset="0"/>
              <a:buChar char="•"/>
            </a:pPr>
            <a:r>
              <a:rPr lang="en-AU" sz="1600" dirty="0" smtClean="0">
                <a:latin typeface="Times New Roman" panose="02020603050405020304" pitchFamily="18" charset="0"/>
                <a:cs typeface="Times New Roman" panose="02020603050405020304" pitchFamily="18" charset="0"/>
              </a:rPr>
              <a:t>Increase in base flow losses (~1ML/year in each catchment), not measurable in practical terms </a:t>
            </a:r>
            <a:endParaRPr lang="en-AU" sz="1600" dirty="0">
              <a:latin typeface="Times New Roman" panose="02020603050405020304" pitchFamily="18" charset="0"/>
              <a:cs typeface="Times New Roman" panose="02020603050405020304" pitchFamily="18" charset="0"/>
            </a:endParaRPr>
          </a:p>
          <a:p>
            <a:pPr lvl="1">
              <a:lnSpc>
                <a:spcPct val="100000"/>
              </a:lnSpc>
              <a:buFont typeface="Arial" panose="020B0604020202020204" pitchFamily="34" charset="0"/>
              <a:buChar char="•"/>
            </a:pPr>
            <a:r>
              <a:rPr lang="en-AU" sz="1600" dirty="0" smtClean="0">
                <a:latin typeface="Times New Roman" panose="02020603050405020304" pitchFamily="18" charset="0"/>
                <a:cs typeface="Times New Roman" panose="02020603050405020304" pitchFamily="18" charset="0"/>
              </a:rPr>
              <a:t>No </a:t>
            </a:r>
            <a:r>
              <a:rPr lang="en-AU" sz="1600" dirty="0">
                <a:latin typeface="Times New Roman" panose="02020603050405020304" pitchFamily="18" charset="0"/>
                <a:cs typeface="Times New Roman" panose="02020603050405020304" pitchFamily="18" charset="0"/>
              </a:rPr>
              <a:t>additional private bores </a:t>
            </a:r>
            <a:r>
              <a:rPr lang="en-AU" sz="1600" dirty="0" smtClean="0">
                <a:latin typeface="Times New Roman" panose="02020603050405020304" pitchFamily="18" charset="0"/>
                <a:cs typeface="Times New Roman" panose="02020603050405020304" pitchFamily="18" charset="0"/>
              </a:rPr>
              <a:t>will be affected </a:t>
            </a:r>
            <a:r>
              <a:rPr lang="en-AU" sz="1600" dirty="0">
                <a:latin typeface="Times New Roman" panose="02020603050405020304" pitchFamily="18" charset="0"/>
                <a:cs typeface="Times New Roman" panose="02020603050405020304" pitchFamily="18" charset="0"/>
              </a:rPr>
              <a:t>by groundwater </a:t>
            </a:r>
            <a:r>
              <a:rPr lang="en-AU" sz="1600" dirty="0" smtClean="0">
                <a:latin typeface="Times New Roman" panose="02020603050405020304" pitchFamily="18" charset="0"/>
                <a:cs typeface="Times New Roman" panose="02020603050405020304" pitchFamily="18" charset="0"/>
              </a:rPr>
              <a:t>drawdown </a:t>
            </a:r>
            <a:endParaRPr lang="en-AU" sz="1600" dirty="0">
              <a:latin typeface="Times New Roman" panose="02020603050405020304" pitchFamily="18" charset="0"/>
              <a:cs typeface="Times New Roman" panose="02020603050405020304" pitchFamily="18" charset="0"/>
            </a:endParaRPr>
          </a:p>
          <a:p>
            <a:pPr lvl="1">
              <a:lnSpc>
                <a:spcPct val="100000"/>
              </a:lnSpc>
              <a:buFont typeface="Arial" panose="020B0604020202020204" pitchFamily="34" charset="0"/>
              <a:buChar char="•"/>
            </a:pPr>
            <a:r>
              <a:rPr lang="en-AU" sz="1600" dirty="0" smtClean="0">
                <a:latin typeface="Times New Roman" panose="02020603050405020304" pitchFamily="18" charset="0"/>
                <a:cs typeface="Times New Roman" panose="02020603050405020304" pitchFamily="18" charset="0"/>
              </a:rPr>
              <a:t>Drawdown </a:t>
            </a:r>
            <a:r>
              <a:rPr lang="en-AU" sz="1600" dirty="0">
                <a:latin typeface="Times New Roman" panose="02020603050405020304" pitchFamily="18" charset="0"/>
                <a:cs typeface="Times New Roman" panose="02020603050405020304" pitchFamily="18" charset="0"/>
              </a:rPr>
              <a:t>impacts meet the minimal impact criteria provided in the </a:t>
            </a:r>
            <a:r>
              <a:rPr lang="en-AU" sz="1600" i="1" dirty="0" smtClean="0">
                <a:latin typeface="Times New Roman" panose="02020603050405020304" pitchFamily="18" charset="0"/>
                <a:cs typeface="Times New Roman" panose="02020603050405020304" pitchFamily="18" charset="0"/>
              </a:rPr>
              <a:t>NSW</a:t>
            </a:r>
            <a:r>
              <a:rPr lang="en-AU" sz="1600" dirty="0" smtClean="0">
                <a:latin typeface="Times New Roman" panose="02020603050405020304" pitchFamily="18" charset="0"/>
                <a:cs typeface="Times New Roman" panose="02020603050405020304" pitchFamily="18" charset="0"/>
              </a:rPr>
              <a:t> </a:t>
            </a:r>
            <a:r>
              <a:rPr lang="en-AU" sz="1600" i="1" dirty="0" smtClean="0">
                <a:latin typeface="Times New Roman" panose="02020603050405020304" pitchFamily="18" charset="0"/>
                <a:cs typeface="Times New Roman" panose="02020603050405020304" pitchFamily="18" charset="0"/>
              </a:rPr>
              <a:t>Aquifer </a:t>
            </a:r>
            <a:r>
              <a:rPr lang="en-AU" sz="1600" i="1" dirty="0">
                <a:latin typeface="Times New Roman" panose="02020603050405020304" pitchFamily="18" charset="0"/>
                <a:cs typeface="Times New Roman" panose="02020603050405020304" pitchFamily="18" charset="0"/>
              </a:rPr>
              <a:t>Interference </a:t>
            </a:r>
            <a:r>
              <a:rPr lang="en-AU" sz="1600" i="1" dirty="0" smtClean="0">
                <a:latin typeface="Times New Roman" panose="02020603050405020304" pitchFamily="18" charset="0"/>
                <a:cs typeface="Times New Roman" panose="02020603050405020304" pitchFamily="18" charset="0"/>
              </a:rPr>
              <a:t>Policy</a:t>
            </a:r>
            <a:endParaRPr lang="en-AU" sz="1600" dirty="0">
              <a:latin typeface="Times New Roman" panose="02020603050405020304" pitchFamily="18" charset="0"/>
              <a:cs typeface="Times New Roman" panose="02020603050405020304" pitchFamily="18" charset="0"/>
            </a:endParaRPr>
          </a:p>
          <a:p>
            <a:pPr>
              <a:buSzPct val="100000"/>
              <a:buFont typeface="Arial" panose="020B0604020202020204" pitchFamily="34" charset="0"/>
              <a:buChar char="•"/>
            </a:pPr>
            <a:r>
              <a:rPr lang="en-AU" sz="1600" dirty="0">
                <a:latin typeface="Times New Roman" panose="02020603050405020304" pitchFamily="18" charset="0"/>
                <a:cs typeface="Times New Roman" panose="02020603050405020304" pitchFamily="18" charset="0"/>
              </a:rPr>
              <a:t>Peer Review </a:t>
            </a:r>
            <a:r>
              <a:rPr lang="en-GB" sz="1600" dirty="0" smtClean="0">
                <a:latin typeface="Times New Roman" panose="02020603050405020304" pitchFamily="18" charset="0"/>
                <a:cs typeface="Times New Roman" panose="02020603050405020304" pitchFamily="18" charset="0"/>
              </a:rPr>
              <a:t>concluded that the </a:t>
            </a:r>
            <a:r>
              <a:rPr lang="en-GB" sz="1600" dirty="0">
                <a:latin typeface="Times New Roman" panose="02020603050405020304" pitchFamily="18" charset="0"/>
                <a:cs typeface="Times New Roman" panose="02020603050405020304" pitchFamily="18" charset="0"/>
              </a:rPr>
              <a:t>hydrogeological </a:t>
            </a:r>
            <a:r>
              <a:rPr lang="en-GB" sz="1600" dirty="0" smtClean="0">
                <a:latin typeface="Times New Roman" panose="02020603050405020304" pitchFamily="18" charset="0"/>
                <a:cs typeface="Times New Roman" panose="02020603050405020304" pitchFamily="18" charset="0"/>
              </a:rPr>
              <a:t>description, </a:t>
            </a:r>
            <a:r>
              <a:rPr lang="en-AU" sz="1600" dirty="0" smtClean="0">
                <a:latin typeface="Times New Roman" panose="02020603050405020304" pitchFamily="18" charset="0"/>
                <a:cs typeface="Times New Roman" panose="02020603050405020304" pitchFamily="18" charset="0"/>
              </a:rPr>
              <a:t>conceptualisation</a:t>
            </a:r>
            <a:r>
              <a:rPr lang="en-AU" sz="1600" dirty="0">
                <a:latin typeface="Times New Roman" panose="02020603050405020304" pitchFamily="18" charset="0"/>
                <a:cs typeface="Times New Roman" panose="02020603050405020304" pitchFamily="18" charset="0"/>
              </a:rPr>
              <a:t>, model design, simulations and reporting have been conducted in </a:t>
            </a:r>
            <a:r>
              <a:rPr lang="en-AU" sz="1600" dirty="0" smtClean="0">
                <a:latin typeface="Times New Roman" panose="02020603050405020304" pitchFamily="18" charset="0"/>
                <a:cs typeface="Times New Roman" panose="02020603050405020304" pitchFamily="18" charset="0"/>
              </a:rPr>
              <a:t>an </a:t>
            </a:r>
            <a:r>
              <a:rPr lang="en-GB" sz="1600" dirty="0" smtClean="0">
                <a:latin typeface="Times New Roman" panose="02020603050405020304" pitchFamily="18" charset="0"/>
                <a:cs typeface="Times New Roman" panose="02020603050405020304" pitchFamily="18" charset="0"/>
              </a:rPr>
              <a:t>adequate manner</a:t>
            </a:r>
            <a:endParaRPr lang="en-US" sz="1600" dirty="0" smtClean="0">
              <a:solidFill>
                <a:srgbClr val="FF0000"/>
              </a:solidFill>
              <a:latin typeface="Times New Roman" panose="02020603050405020304" pitchFamily="18" charset="0"/>
              <a:cs typeface="Times New Roman" panose="02020603050405020304" pitchFamily="18" charset="0"/>
            </a:endParaRPr>
          </a:p>
          <a:p>
            <a:pPr>
              <a:lnSpc>
                <a:spcPct val="100000"/>
              </a:lnSpc>
              <a:buSzPct val="100000"/>
              <a:buFont typeface="Arial" panose="020B0604020202020204" pitchFamily="34" charset="0"/>
              <a:buChar char="•"/>
            </a:pPr>
            <a:r>
              <a:rPr lang="en-US" sz="1600" dirty="0" err="1" smtClean="0">
                <a:latin typeface="Times New Roman" panose="02020603050405020304" pitchFamily="18" charset="0"/>
                <a:cs typeface="Times New Roman" panose="02020603050405020304" pitchFamily="18" charset="0"/>
              </a:rPr>
              <a:t>DoEE</a:t>
            </a:r>
            <a:r>
              <a:rPr lang="en-US" sz="1600" dirty="0" smtClean="0">
                <a:latin typeface="Times New Roman" panose="02020603050405020304" pitchFamily="18" charset="0"/>
                <a:cs typeface="Times New Roman" panose="02020603050405020304" pitchFamily="18" charset="0"/>
              </a:rPr>
              <a:t> determined that project is not a Controlled Action under the </a:t>
            </a:r>
            <a:r>
              <a:rPr lang="en-US" sz="1600" i="1" dirty="0" smtClean="0">
                <a:latin typeface="Times New Roman" panose="02020603050405020304" pitchFamily="18" charset="0"/>
                <a:cs typeface="Times New Roman" panose="02020603050405020304" pitchFamily="18" charset="0"/>
              </a:rPr>
              <a:t>Environment Protection and Biodiversity Conservation  Act 1999</a:t>
            </a:r>
            <a:r>
              <a:rPr lang="en-US" sz="1600" dirty="0" smtClean="0">
                <a:latin typeface="Times New Roman" panose="02020603050405020304" pitchFamily="18" charset="0"/>
                <a:cs typeface="Times New Roman" panose="02020603050405020304" pitchFamily="18" charset="0"/>
              </a:rPr>
              <a:t> </a:t>
            </a:r>
            <a:endParaRPr lang="en-GB" sz="1600" dirty="0">
              <a:latin typeface="Times New Roman" panose="02020603050405020304" pitchFamily="18" charset="0"/>
              <a:cs typeface="Times New Roman" panose="02020603050405020304" pitchFamily="18" charset="0"/>
            </a:endParaRPr>
          </a:p>
          <a:p>
            <a:pPr>
              <a:lnSpc>
                <a:spcPct val="100000"/>
              </a:lnSpc>
              <a:buSzPct val="100000"/>
              <a:buFont typeface="Arial" panose="020B0604020202020204" pitchFamily="34" charset="0"/>
              <a:buChar char="•"/>
            </a:pPr>
            <a:r>
              <a:rPr lang="en-AU" sz="1600" dirty="0" smtClean="0">
                <a:latin typeface="Times New Roman" panose="02020603050405020304" pitchFamily="18" charset="0"/>
                <a:cs typeface="Times New Roman" panose="02020603050405020304" pitchFamily="18" charset="0"/>
              </a:rPr>
              <a:t>Licences are held to cover base flow losses and water extraction for the life of the Project </a:t>
            </a:r>
          </a:p>
          <a:p>
            <a:pPr>
              <a:lnSpc>
                <a:spcPct val="100000"/>
              </a:lnSpc>
              <a:buSzPct val="1000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Subsidence Remediation and Alternative Water Supply Agreements are sought with owners of potentially impacted properties prior to impacts occurring </a:t>
            </a:r>
            <a:endParaRPr lang="en-AU" sz="1600" dirty="0" smtClean="0">
              <a:solidFill>
                <a:srgbClr val="FF00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64AF70C-F2DF-4589-82C4-E0DD4325AEBD}"/>
              </a:ext>
            </a:extLst>
          </p:cNvPr>
          <p:cNvPicPr>
            <a:picLocks noChangeAspect="1"/>
          </p:cNvPicPr>
          <p:nvPr/>
        </p:nvPicPr>
        <p:blipFill>
          <a:blip r:embed="rId3"/>
          <a:stretch>
            <a:fillRect/>
          </a:stretch>
        </p:blipFill>
        <p:spPr>
          <a:xfrm>
            <a:off x="4823483" y="864814"/>
            <a:ext cx="4111531" cy="5426532"/>
          </a:xfrm>
          <a:prstGeom prst="rect">
            <a:avLst/>
          </a:prstGeom>
        </p:spPr>
      </p:pic>
    </p:spTree>
    <p:extLst>
      <p:ext uri="{BB962C8B-B14F-4D97-AF65-F5344CB8AC3E}">
        <p14:creationId xmlns:p14="http://schemas.microsoft.com/office/powerpoint/2010/main" val="1001159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Ulan Coal Mine MOD 4</a:t>
            </a:r>
            <a:endParaRPr lang="en-GB" dirty="0"/>
          </a:p>
        </p:txBody>
      </p:sp>
      <p:sp>
        <p:nvSpPr>
          <p:cNvPr id="4" name="Slide Number Placeholder 3"/>
          <p:cNvSpPr>
            <a:spLocks noGrp="1"/>
          </p:cNvSpPr>
          <p:nvPr>
            <p:ph type="sldNum" sz="quarter" idx="12"/>
          </p:nvPr>
        </p:nvSpPr>
        <p:spPr/>
        <p:txBody>
          <a:bodyPr/>
          <a:lstStyle/>
          <a:p>
            <a:fld id="{B7D98634-0839-1247-8D2B-FEEA21DA0BC2}" type="slidenum">
              <a:rPr lang="en-GB" smtClean="0"/>
              <a:t>16</a:t>
            </a:fld>
            <a:endParaRPr lang="en-GB"/>
          </a:p>
        </p:txBody>
      </p:sp>
      <p:sp>
        <p:nvSpPr>
          <p:cNvPr id="5" name="Text Placeholder 4"/>
          <p:cNvSpPr>
            <a:spLocks noGrp="1"/>
          </p:cNvSpPr>
          <p:nvPr>
            <p:ph type="body" sz="quarter" idx="13"/>
          </p:nvPr>
        </p:nvSpPr>
        <p:spPr/>
        <p:txBody>
          <a:bodyPr/>
          <a:lstStyle/>
          <a:p>
            <a:r>
              <a:rPr lang="en-AU" sz="2200" spc="0" dirty="0">
                <a:latin typeface="Times New Roman" panose="02020603050405020304" pitchFamily="18" charset="0"/>
                <a:cs typeface="Times New Roman" panose="02020603050405020304" pitchFamily="18" charset="0"/>
              </a:rPr>
              <a:t>Technical studies </a:t>
            </a:r>
            <a:r>
              <a:rPr lang="en-AU" sz="2200" dirty="0">
                <a:latin typeface="Times New Roman" panose="02020603050405020304" pitchFamily="18" charset="0"/>
                <a:cs typeface="Times New Roman" panose="02020603050405020304" pitchFamily="18" charset="0"/>
              </a:rPr>
              <a:t>– Groundwater (Continued)</a:t>
            </a:r>
            <a:endParaRPr lang="en-GB" sz="2200" dirty="0"/>
          </a:p>
        </p:txBody>
      </p:sp>
      <p:pic>
        <p:nvPicPr>
          <p:cNvPr id="6" name="Content Placeholder 5">
            <a:extLst>
              <a:ext uri="{FF2B5EF4-FFF2-40B4-BE49-F238E27FC236}">
                <a16:creationId xmlns:a16="http://schemas.microsoft.com/office/drawing/2014/main" id="{0FD1BEFD-DDBB-4429-9D4E-D833BC0D57F4}"/>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l="3252" t="4350" r="3252" b="2422"/>
          <a:stretch/>
        </p:blipFill>
        <p:spPr bwMode="auto">
          <a:xfrm>
            <a:off x="1170433" y="1204277"/>
            <a:ext cx="6718928" cy="4959883"/>
          </a:xfrm>
          <a:prstGeom prst="rect">
            <a:avLst/>
          </a:prstGeom>
          <a:noFill/>
          <a:ln>
            <a:noFill/>
          </a:ln>
        </p:spPr>
      </p:pic>
      <p:sp>
        <p:nvSpPr>
          <p:cNvPr id="2" name="Line Callout 1 1"/>
          <p:cNvSpPr/>
          <p:nvPr/>
        </p:nvSpPr>
        <p:spPr>
          <a:xfrm>
            <a:off x="7827294" y="2695361"/>
            <a:ext cx="742031" cy="209764"/>
          </a:xfrm>
          <a:prstGeom prst="borderCallout1">
            <a:avLst>
              <a:gd name="adj1" fmla="val 51414"/>
              <a:gd name="adj2" fmla="val -841"/>
              <a:gd name="adj3" fmla="val 337275"/>
              <a:gd name="adj4" fmla="val -1218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latin typeface="Times New Roman" panose="02020603050405020304" pitchFamily="18" charset="0"/>
                <a:cs typeface="Times New Roman" panose="02020603050405020304" pitchFamily="18" charset="0"/>
              </a:rPr>
              <a:t>The Drip</a:t>
            </a:r>
            <a:endParaRPr lang="en-GB" sz="900" dirty="0">
              <a:latin typeface="Times New Roman" panose="02020603050405020304" pitchFamily="18" charset="0"/>
              <a:cs typeface="Times New Roman" panose="02020603050405020304" pitchFamily="18" charset="0"/>
            </a:endParaRPr>
          </a:p>
        </p:txBody>
      </p:sp>
      <p:sp>
        <p:nvSpPr>
          <p:cNvPr id="7" name="Oval 6"/>
          <p:cNvSpPr/>
          <p:nvPr/>
        </p:nvSpPr>
        <p:spPr>
          <a:xfrm>
            <a:off x="6848475" y="3409950"/>
            <a:ext cx="66675" cy="476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3596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8925" y="1235480"/>
            <a:ext cx="4679104" cy="5038554"/>
          </a:xfrm>
        </p:spPr>
        <p:txBody>
          <a:bodyPr/>
          <a:lstStyle/>
          <a:p>
            <a:pPr>
              <a:lnSpc>
                <a:spcPct val="100000"/>
              </a:lnSpc>
              <a:buSzPct val="180000"/>
            </a:pPr>
            <a:r>
              <a:rPr lang="en-AU" sz="1600" dirty="0" smtClean="0">
                <a:latin typeface="Times New Roman" panose="02020603050405020304" pitchFamily="18" charset="0"/>
                <a:cs typeface="Times New Roman" panose="02020603050405020304" pitchFamily="18" charset="0"/>
              </a:rPr>
              <a:t>The Drip is a </a:t>
            </a:r>
            <a:r>
              <a:rPr lang="en-AU" sz="1600" dirty="0">
                <a:latin typeface="Times New Roman" panose="02020603050405020304" pitchFamily="18" charset="0"/>
                <a:cs typeface="Times New Roman" panose="02020603050405020304" pitchFamily="18" charset="0"/>
              </a:rPr>
              <a:t>natural feature </a:t>
            </a:r>
            <a:r>
              <a:rPr lang="en-AU" sz="1600" dirty="0" smtClean="0">
                <a:latin typeface="Times New Roman" panose="02020603050405020304" pitchFamily="18" charset="0"/>
                <a:cs typeface="Times New Roman" panose="02020603050405020304" pitchFamily="18" charset="0"/>
              </a:rPr>
              <a:t>sustained by rainfall recharge</a:t>
            </a:r>
          </a:p>
          <a:p>
            <a:pPr>
              <a:lnSpc>
                <a:spcPct val="100000"/>
              </a:lnSpc>
              <a:buSzPct val="180000"/>
            </a:pPr>
            <a:r>
              <a:rPr lang="en-AU" sz="1600" dirty="0" smtClean="0">
                <a:latin typeface="Times New Roman" panose="02020603050405020304" pitchFamily="18" charset="0"/>
                <a:cs typeface="Times New Roman" panose="02020603050405020304" pitchFamily="18" charset="0"/>
              </a:rPr>
              <a:t>It is located ~7.5km from the current mining area</a:t>
            </a:r>
          </a:p>
          <a:p>
            <a:pPr>
              <a:lnSpc>
                <a:spcPct val="100000"/>
              </a:lnSpc>
              <a:buSzPct val="180000"/>
            </a:pPr>
            <a:r>
              <a:rPr lang="en-AU" sz="1600" dirty="0" smtClean="0">
                <a:latin typeface="Times New Roman" panose="02020603050405020304" pitchFamily="18" charset="0"/>
                <a:cs typeface="Times New Roman" panose="02020603050405020304" pitchFamily="18" charset="0"/>
              </a:rPr>
              <a:t>Ulan Underground mined LW11, 3.15km from the Drip in 1997</a:t>
            </a:r>
            <a:endParaRPr lang="en-AU" sz="1600" dirty="0" smtClean="0">
              <a:solidFill>
                <a:srgbClr val="FF0000"/>
              </a:solidFill>
              <a:latin typeface="Times New Roman" panose="02020603050405020304" pitchFamily="18" charset="0"/>
              <a:cs typeface="Times New Roman" panose="02020603050405020304" pitchFamily="18" charset="0"/>
            </a:endParaRPr>
          </a:p>
          <a:p>
            <a:pPr>
              <a:lnSpc>
                <a:spcPct val="100000"/>
              </a:lnSpc>
              <a:buSzPct val="180000"/>
            </a:pPr>
            <a:r>
              <a:rPr lang="en-AU" sz="1600" dirty="0" smtClean="0">
                <a:latin typeface="Times New Roman" panose="02020603050405020304" pitchFamily="18" charset="0"/>
                <a:cs typeface="Times New Roman" panose="02020603050405020304" pitchFamily="18" charset="0"/>
              </a:rPr>
              <a:t>The Drip is located </a:t>
            </a:r>
            <a:r>
              <a:rPr lang="en-AU" sz="1600" dirty="0">
                <a:latin typeface="Times New Roman" panose="02020603050405020304" pitchFamily="18" charset="0"/>
                <a:cs typeface="Times New Roman" panose="02020603050405020304" pitchFamily="18" charset="0"/>
              </a:rPr>
              <a:t>in an area of localised groundwater discharge sustained by rainfall recharge to the Triassic </a:t>
            </a:r>
            <a:r>
              <a:rPr lang="en-AU" sz="1600" dirty="0" smtClean="0">
                <a:latin typeface="Times New Roman" panose="02020603050405020304" pitchFamily="18" charset="0"/>
                <a:cs typeface="Times New Roman" panose="02020603050405020304" pitchFamily="18" charset="0"/>
              </a:rPr>
              <a:t>units</a:t>
            </a:r>
            <a:endParaRPr lang="en-GB" sz="1600" dirty="0">
              <a:latin typeface="Times New Roman" panose="02020603050405020304" pitchFamily="18" charset="0"/>
              <a:cs typeface="Times New Roman" panose="02020603050405020304" pitchFamily="18" charset="0"/>
            </a:endParaRPr>
          </a:p>
          <a:p>
            <a:pPr>
              <a:lnSpc>
                <a:spcPct val="100000"/>
              </a:lnSpc>
              <a:buSzPct val="180000"/>
            </a:pPr>
            <a:r>
              <a:rPr lang="en-AU" sz="1600" dirty="0" smtClean="0">
                <a:latin typeface="Times New Roman" panose="02020603050405020304" pitchFamily="18" charset="0"/>
                <a:cs typeface="Times New Roman" panose="02020603050405020304" pitchFamily="18" charset="0"/>
              </a:rPr>
              <a:t>Monitoring indicates that no </a:t>
            </a:r>
            <a:r>
              <a:rPr lang="en-AU" sz="1600" dirty="0">
                <a:latin typeface="Times New Roman" panose="02020603050405020304" pitchFamily="18" charset="0"/>
                <a:cs typeface="Times New Roman" panose="02020603050405020304" pitchFamily="18" charset="0"/>
              </a:rPr>
              <a:t>adverse impacts at The Drip have been observed to </a:t>
            </a:r>
            <a:r>
              <a:rPr lang="en-AU" sz="1600" dirty="0" smtClean="0">
                <a:latin typeface="Times New Roman" panose="02020603050405020304" pitchFamily="18" charset="0"/>
                <a:cs typeface="Times New Roman" panose="02020603050405020304" pitchFamily="18" charset="0"/>
              </a:rPr>
              <a:t>date</a:t>
            </a:r>
          </a:p>
          <a:p>
            <a:pPr>
              <a:lnSpc>
                <a:spcPct val="100000"/>
              </a:lnSpc>
              <a:buSzPct val="180000"/>
            </a:pPr>
            <a:r>
              <a:rPr lang="en-AU" sz="1600" dirty="0" smtClean="0">
                <a:latin typeface="Times New Roman" panose="02020603050405020304" pitchFamily="18" charset="0"/>
                <a:cs typeface="Times New Roman" panose="02020603050405020304" pitchFamily="18" charset="0"/>
              </a:rPr>
              <a:t>Modelling </a:t>
            </a:r>
            <a:r>
              <a:rPr lang="en-AU" sz="1600" dirty="0">
                <a:latin typeface="Times New Roman" panose="02020603050405020304" pitchFamily="18" charset="0"/>
                <a:cs typeface="Times New Roman" panose="02020603050405020304" pitchFamily="18" charset="0"/>
              </a:rPr>
              <a:t>predictions indicate </a:t>
            </a:r>
            <a:r>
              <a:rPr lang="en-AU" sz="1600" dirty="0" smtClean="0">
                <a:latin typeface="Times New Roman" panose="02020603050405020304" pitchFamily="18" charset="0"/>
                <a:cs typeface="Times New Roman" panose="02020603050405020304" pitchFamily="18" charset="0"/>
              </a:rPr>
              <a:t>Mod </a:t>
            </a:r>
            <a:r>
              <a:rPr lang="en-AU" sz="1600" dirty="0">
                <a:latin typeface="Times New Roman" panose="02020603050405020304" pitchFamily="18" charset="0"/>
                <a:cs typeface="Times New Roman" panose="02020603050405020304" pitchFamily="18" charset="0"/>
              </a:rPr>
              <a:t>4 will have no impact on the Drip given</a:t>
            </a:r>
            <a:r>
              <a:rPr lang="en-AU" sz="1600" dirty="0" smtClean="0">
                <a:latin typeface="Times New Roman" panose="02020603050405020304" pitchFamily="18" charset="0"/>
                <a:cs typeface="Times New Roman" panose="02020603050405020304" pitchFamily="18" charset="0"/>
              </a:rPr>
              <a:t>:</a:t>
            </a:r>
          </a:p>
          <a:p>
            <a:pPr marL="198000" lvl="1">
              <a:lnSpc>
                <a:spcPct val="100000"/>
              </a:lnSpc>
              <a:buSzPct val="120000"/>
            </a:pPr>
            <a:r>
              <a:rPr lang="en-AU" sz="1600" dirty="0" smtClean="0">
                <a:latin typeface="Times New Roman" panose="02020603050405020304" pitchFamily="18" charset="0"/>
                <a:cs typeface="Times New Roman" panose="02020603050405020304" pitchFamily="18" charset="0"/>
              </a:rPr>
              <a:t>The Drip is located </a:t>
            </a:r>
            <a:r>
              <a:rPr lang="en-AU" sz="1600" dirty="0">
                <a:latin typeface="Times New Roman" panose="02020603050405020304" pitchFamily="18" charset="0"/>
                <a:cs typeface="Times New Roman" panose="02020603050405020304" pitchFamily="18" charset="0"/>
              </a:rPr>
              <a:t>~ 7.5km from the proposed MOD 4 area</a:t>
            </a:r>
          </a:p>
          <a:p>
            <a:pPr marL="198000" lvl="1">
              <a:lnSpc>
                <a:spcPct val="100000"/>
              </a:lnSpc>
              <a:buSzPct val="120000"/>
            </a:pPr>
            <a:r>
              <a:rPr lang="en-AU" sz="1600" dirty="0" smtClean="0">
                <a:latin typeface="Times New Roman" panose="02020603050405020304" pitchFamily="18" charset="0"/>
                <a:cs typeface="Times New Roman" panose="02020603050405020304" pitchFamily="18" charset="0"/>
              </a:rPr>
              <a:t>Hydro-geochemical assessment shows fundamental differences in water quality that indicate a different geological source to the Triassic water that is subject to drawdown as a result of mining activities </a:t>
            </a:r>
          </a:p>
          <a:p>
            <a:pPr marL="0">
              <a:lnSpc>
                <a:spcPct val="100000"/>
              </a:lnSpc>
              <a:buSzPct val="180000"/>
            </a:pPr>
            <a:r>
              <a:rPr lang="en-AU" sz="1600" dirty="0" smtClean="0">
                <a:latin typeface="Times New Roman" panose="02020603050405020304" pitchFamily="18" charset="0"/>
                <a:cs typeface="Times New Roman" panose="02020603050405020304" pitchFamily="18" charset="0"/>
              </a:rPr>
              <a:t>Modelling indicates that the only areas that show a change in the predicted drawdown are those areas immediately adjacent the proposed (Mod 4) mine plan </a:t>
            </a:r>
          </a:p>
          <a:p>
            <a:pPr>
              <a:lnSpc>
                <a:spcPct val="100000"/>
              </a:lnSpc>
            </a:pPr>
            <a:endParaRPr lang="en-GB" sz="1600" dirty="0"/>
          </a:p>
        </p:txBody>
      </p:sp>
      <p:sp>
        <p:nvSpPr>
          <p:cNvPr id="3" name="Footer Placeholder 2"/>
          <p:cNvSpPr>
            <a:spLocks noGrp="1"/>
          </p:cNvSpPr>
          <p:nvPr>
            <p:ph type="ftr" sz="quarter" idx="11"/>
          </p:nvPr>
        </p:nvSpPr>
        <p:spPr/>
        <p:txBody>
          <a:bodyPr/>
          <a:lstStyle/>
          <a:p>
            <a:r>
              <a:rPr lang="en-US" dirty="0"/>
              <a:t>Ulan Coal Mine MOD 4</a:t>
            </a:r>
            <a:endParaRPr lang="en-GB" dirty="0"/>
          </a:p>
        </p:txBody>
      </p:sp>
      <p:sp>
        <p:nvSpPr>
          <p:cNvPr id="4" name="Slide Number Placeholder 3"/>
          <p:cNvSpPr>
            <a:spLocks noGrp="1"/>
          </p:cNvSpPr>
          <p:nvPr>
            <p:ph type="sldNum" sz="quarter" idx="12"/>
          </p:nvPr>
        </p:nvSpPr>
        <p:spPr/>
        <p:txBody>
          <a:bodyPr/>
          <a:lstStyle/>
          <a:p>
            <a:fld id="{B7D98634-0839-1247-8D2B-FEEA21DA0BC2}" type="slidenum">
              <a:rPr lang="en-GB" smtClean="0"/>
              <a:t>17</a:t>
            </a:fld>
            <a:endParaRPr lang="en-GB"/>
          </a:p>
        </p:txBody>
      </p:sp>
      <p:sp>
        <p:nvSpPr>
          <p:cNvPr id="5" name="Text Placeholder 4"/>
          <p:cNvSpPr>
            <a:spLocks noGrp="1"/>
          </p:cNvSpPr>
          <p:nvPr>
            <p:ph type="body" sz="quarter" idx="13"/>
          </p:nvPr>
        </p:nvSpPr>
        <p:spPr/>
        <p:txBody>
          <a:bodyPr/>
          <a:lstStyle/>
          <a:p>
            <a:r>
              <a:rPr lang="en-AU" sz="2200" dirty="0" smtClean="0">
                <a:latin typeface="Times New Roman" panose="02020603050405020304" pitchFamily="18" charset="0"/>
                <a:cs typeface="Times New Roman" panose="02020603050405020304" pitchFamily="18" charset="0"/>
              </a:rPr>
              <a:t>Response to Submissions</a:t>
            </a:r>
            <a:endParaRPr lang="en-GB" sz="2200" dirty="0"/>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4968029" y="1094404"/>
            <a:ext cx="3210624" cy="5179630"/>
          </a:xfrm>
          <a:prstGeom prst="rect">
            <a:avLst/>
          </a:prstGeom>
        </p:spPr>
      </p:pic>
    </p:spTree>
    <p:extLst>
      <p:ext uri="{BB962C8B-B14F-4D97-AF65-F5344CB8AC3E}">
        <p14:creationId xmlns:p14="http://schemas.microsoft.com/office/powerpoint/2010/main" val="325090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5775" y="3807713"/>
            <a:ext cx="7886700" cy="4351338"/>
          </a:xfrm>
        </p:spPr>
        <p:txBody>
          <a:bodyPr/>
          <a:lstStyle/>
          <a:p>
            <a:pPr marL="0" indent="0">
              <a:lnSpc>
                <a:spcPct val="100000"/>
              </a:lnSpc>
              <a:spcBef>
                <a:spcPts val="0"/>
              </a:spcBef>
              <a:buSzPct val="180000"/>
              <a:buNone/>
            </a:pPr>
            <a:r>
              <a:rPr lang="en-AU" sz="1600" dirty="0">
                <a:latin typeface="Times New Roman" panose="02020603050405020304" pitchFamily="18" charset="0"/>
                <a:cs typeface="Times New Roman" panose="02020603050405020304" pitchFamily="18" charset="0"/>
              </a:rPr>
              <a:t>Relinquishment of </a:t>
            </a:r>
            <a:r>
              <a:rPr lang="en-AU" sz="1600" dirty="0" smtClean="0">
                <a:latin typeface="Times New Roman" panose="02020603050405020304" pitchFamily="18" charset="0"/>
                <a:cs typeface="Times New Roman" panose="02020603050405020304" pitchFamily="18" charset="0"/>
              </a:rPr>
              <a:t>previous infrastructure </a:t>
            </a:r>
            <a:r>
              <a:rPr lang="en-AU" sz="1600" dirty="0">
                <a:latin typeface="Times New Roman" panose="02020603050405020304" pitchFamily="18" charset="0"/>
                <a:cs typeface="Times New Roman" panose="02020603050405020304" pitchFamily="18" charset="0"/>
              </a:rPr>
              <a:t>corridor (22.05 ha</a:t>
            </a:r>
            <a:r>
              <a:rPr lang="en-AU" sz="1600" dirty="0" smtClean="0">
                <a:latin typeface="Times New Roman" panose="02020603050405020304" pitchFamily="18" charset="0"/>
                <a:cs typeface="Times New Roman" panose="02020603050405020304" pitchFamily="18" charset="0"/>
              </a:rPr>
              <a:t>) </a:t>
            </a:r>
          </a:p>
          <a:p>
            <a:pPr marL="0" indent="0">
              <a:lnSpc>
                <a:spcPct val="100000"/>
              </a:lnSpc>
              <a:spcBef>
                <a:spcPts val="0"/>
              </a:spcBef>
              <a:buSzPct val="180000"/>
              <a:buNone/>
            </a:pPr>
            <a:endParaRPr lang="en-AU" sz="1600" dirty="0" smtClean="0">
              <a:latin typeface="Times New Roman" panose="02020603050405020304" pitchFamily="18" charset="0"/>
              <a:cs typeface="Times New Roman" panose="02020603050405020304" pitchFamily="18" charset="0"/>
            </a:endParaRPr>
          </a:p>
          <a:p>
            <a:pPr marL="0" indent="0">
              <a:lnSpc>
                <a:spcPct val="100000"/>
              </a:lnSpc>
              <a:spcBef>
                <a:spcPts val="0"/>
              </a:spcBef>
              <a:buSzPct val="180000"/>
              <a:buNone/>
            </a:pPr>
            <a:r>
              <a:rPr lang="en-AU" sz="1600" dirty="0" smtClean="0">
                <a:latin typeface="Times New Roman" panose="02020603050405020304" pitchFamily="18" charset="0"/>
                <a:cs typeface="Times New Roman" panose="02020603050405020304" pitchFamily="18" charset="0"/>
              </a:rPr>
              <a:t>Reduced number of dewatering </a:t>
            </a:r>
            <a:r>
              <a:rPr lang="en-AU" sz="1600" dirty="0">
                <a:latin typeface="Times New Roman" panose="02020603050405020304" pitchFamily="18" charset="0"/>
                <a:cs typeface="Times New Roman" panose="02020603050405020304" pitchFamily="18" charset="0"/>
              </a:rPr>
              <a:t>facilities </a:t>
            </a:r>
            <a:r>
              <a:rPr lang="en-AU" sz="1600" dirty="0" smtClean="0">
                <a:latin typeface="Times New Roman" panose="02020603050405020304" pitchFamily="18" charset="0"/>
                <a:cs typeface="Times New Roman" panose="02020603050405020304" pitchFamily="18" charset="0"/>
              </a:rPr>
              <a:t>from 5 to 3</a:t>
            </a:r>
          </a:p>
          <a:p>
            <a:pPr marL="0" indent="0">
              <a:lnSpc>
                <a:spcPct val="100000"/>
              </a:lnSpc>
              <a:spcBef>
                <a:spcPts val="0"/>
              </a:spcBef>
              <a:buSzPct val="180000"/>
              <a:buNone/>
            </a:pPr>
            <a:endParaRPr lang="en-AU" sz="1600" dirty="0">
              <a:latin typeface="Times New Roman" panose="02020603050405020304" pitchFamily="18" charset="0"/>
              <a:cs typeface="Times New Roman" panose="02020603050405020304" pitchFamily="18" charset="0"/>
            </a:endParaRPr>
          </a:p>
          <a:p>
            <a:pPr marL="0" indent="0">
              <a:lnSpc>
                <a:spcPct val="100000"/>
              </a:lnSpc>
              <a:spcBef>
                <a:spcPts val="0"/>
              </a:spcBef>
              <a:buSzPct val="180000"/>
              <a:buNone/>
            </a:pPr>
            <a:r>
              <a:rPr lang="en-AU" sz="1600" dirty="0" smtClean="0">
                <a:latin typeface="Times New Roman" panose="02020603050405020304" pitchFamily="18" charset="0"/>
                <a:cs typeface="Times New Roman" panose="02020603050405020304" pitchFamily="18" charset="0"/>
              </a:rPr>
              <a:t>Voluntary Offsets proposed for net </a:t>
            </a:r>
            <a:r>
              <a:rPr lang="en-AU" sz="1600" dirty="0">
                <a:latin typeface="Times New Roman" panose="02020603050405020304" pitchFamily="18" charset="0"/>
                <a:cs typeface="Times New Roman" panose="02020603050405020304" pitchFamily="18" charset="0"/>
              </a:rPr>
              <a:t>vegetation </a:t>
            </a:r>
            <a:r>
              <a:rPr lang="en-AU" sz="1600" dirty="0" smtClean="0">
                <a:latin typeface="Times New Roman" panose="02020603050405020304" pitchFamily="18" charset="0"/>
                <a:cs typeface="Times New Roman" panose="02020603050405020304" pitchFamily="18" charset="0"/>
              </a:rPr>
              <a:t>disturbance of 1.42 ha </a:t>
            </a:r>
          </a:p>
          <a:p>
            <a:pPr marL="0" indent="0">
              <a:lnSpc>
                <a:spcPct val="100000"/>
              </a:lnSpc>
              <a:spcBef>
                <a:spcPts val="0"/>
              </a:spcBef>
              <a:buSzPct val="180000"/>
              <a:buNone/>
            </a:pPr>
            <a:endParaRPr lang="en-AU" sz="1600" dirty="0">
              <a:latin typeface="Times New Roman" panose="02020603050405020304" pitchFamily="18" charset="0"/>
              <a:cs typeface="Times New Roman" panose="02020603050405020304" pitchFamily="18" charset="0"/>
            </a:endParaRPr>
          </a:p>
          <a:p>
            <a:pPr marL="0" indent="0">
              <a:lnSpc>
                <a:spcPct val="100000"/>
              </a:lnSpc>
              <a:spcBef>
                <a:spcPts val="0"/>
              </a:spcBef>
              <a:buSzPct val="180000"/>
              <a:buNone/>
            </a:pPr>
            <a:r>
              <a:rPr lang="en-AU" sz="1600" dirty="0" smtClean="0">
                <a:latin typeface="Times New Roman" panose="02020603050405020304" pitchFamily="18" charset="0"/>
                <a:cs typeface="Times New Roman" panose="02020603050405020304" pitchFamily="18" charset="0"/>
              </a:rPr>
              <a:t>No </a:t>
            </a:r>
            <a:r>
              <a:rPr lang="en-AU" sz="1600" dirty="0">
                <a:latin typeface="Times New Roman" panose="02020603050405020304" pitchFamily="18" charset="0"/>
                <a:cs typeface="Times New Roman" panose="02020603050405020304" pitchFamily="18" charset="0"/>
              </a:rPr>
              <a:t>direct impacts to </a:t>
            </a:r>
            <a:r>
              <a:rPr lang="en-AU" sz="1600" dirty="0" smtClean="0">
                <a:latin typeface="Times New Roman" panose="02020603050405020304" pitchFamily="18" charset="0"/>
                <a:cs typeface="Times New Roman" panose="02020603050405020304" pitchFamily="18" charset="0"/>
              </a:rPr>
              <a:t>State or Federally listed communities </a:t>
            </a:r>
          </a:p>
          <a:p>
            <a:pPr marL="0" indent="0">
              <a:lnSpc>
                <a:spcPct val="100000"/>
              </a:lnSpc>
              <a:spcBef>
                <a:spcPts val="0"/>
              </a:spcBef>
              <a:buSzPct val="180000"/>
              <a:buNone/>
            </a:pPr>
            <a:endParaRPr lang="en-AU" sz="1600" dirty="0">
              <a:latin typeface="Times New Roman" panose="02020603050405020304" pitchFamily="18" charset="0"/>
              <a:cs typeface="Times New Roman" panose="02020603050405020304" pitchFamily="18" charset="0"/>
            </a:endParaRPr>
          </a:p>
          <a:p>
            <a:pPr marL="0" indent="0">
              <a:lnSpc>
                <a:spcPct val="100000"/>
              </a:lnSpc>
              <a:spcBef>
                <a:spcPts val="0"/>
              </a:spcBef>
              <a:buSzPct val="180000"/>
              <a:buNone/>
            </a:pPr>
            <a:r>
              <a:rPr lang="en-AU" sz="1600" dirty="0" smtClean="0">
                <a:latin typeface="Times New Roman" panose="02020603050405020304" pitchFamily="18" charset="0"/>
                <a:cs typeface="Times New Roman" panose="02020603050405020304" pitchFamily="18" charset="0"/>
              </a:rPr>
              <a:t>Progressive </a:t>
            </a:r>
            <a:r>
              <a:rPr lang="en-AU" sz="1600" dirty="0">
                <a:latin typeface="Times New Roman" panose="02020603050405020304" pitchFamily="18" charset="0"/>
                <a:cs typeface="Times New Roman" panose="02020603050405020304" pitchFamily="18" charset="0"/>
              </a:rPr>
              <a:t>rehabilitation of disturbed </a:t>
            </a:r>
            <a:r>
              <a:rPr lang="en-AU" sz="1600" dirty="0" smtClean="0">
                <a:latin typeface="Times New Roman" panose="02020603050405020304" pitchFamily="18" charset="0"/>
                <a:cs typeface="Times New Roman" panose="02020603050405020304" pitchFamily="18" charset="0"/>
              </a:rPr>
              <a:t>areas </a:t>
            </a:r>
            <a:endParaRPr lang="en-GB" dirty="0"/>
          </a:p>
        </p:txBody>
      </p:sp>
      <p:sp>
        <p:nvSpPr>
          <p:cNvPr id="3" name="Footer Placeholder 2"/>
          <p:cNvSpPr>
            <a:spLocks noGrp="1"/>
          </p:cNvSpPr>
          <p:nvPr>
            <p:ph type="ftr" sz="quarter" idx="11"/>
          </p:nvPr>
        </p:nvSpPr>
        <p:spPr/>
        <p:txBody>
          <a:bodyPr/>
          <a:lstStyle/>
          <a:p>
            <a:r>
              <a:rPr lang="en-US" dirty="0"/>
              <a:t>Ulan Coal Mine MOD 4</a:t>
            </a:r>
            <a:endParaRPr lang="en-GB" dirty="0"/>
          </a:p>
        </p:txBody>
      </p:sp>
      <p:sp>
        <p:nvSpPr>
          <p:cNvPr id="4" name="Slide Number Placeholder 3"/>
          <p:cNvSpPr>
            <a:spLocks noGrp="1"/>
          </p:cNvSpPr>
          <p:nvPr>
            <p:ph type="sldNum" sz="quarter" idx="12"/>
          </p:nvPr>
        </p:nvSpPr>
        <p:spPr/>
        <p:txBody>
          <a:bodyPr/>
          <a:lstStyle/>
          <a:p>
            <a:fld id="{B7D98634-0839-1247-8D2B-FEEA21DA0BC2}" type="slidenum">
              <a:rPr lang="en-GB" smtClean="0"/>
              <a:t>18</a:t>
            </a:fld>
            <a:endParaRPr lang="en-GB"/>
          </a:p>
        </p:txBody>
      </p:sp>
      <p:sp>
        <p:nvSpPr>
          <p:cNvPr id="5" name="Text Placeholder 4"/>
          <p:cNvSpPr>
            <a:spLocks noGrp="1"/>
          </p:cNvSpPr>
          <p:nvPr>
            <p:ph type="body" sz="quarter" idx="13"/>
          </p:nvPr>
        </p:nvSpPr>
        <p:spPr/>
        <p:txBody>
          <a:bodyPr/>
          <a:lstStyle/>
          <a:p>
            <a:r>
              <a:rPr lang="en-US" sz="2200" spc="0" dirty="0" smtClean="0">
                <a:latin typeface="Times New Roman" panose="02020603050405020304" pitchFamily="18" charset="0"/>
                <a:cs typeface="Times New Roman" panose="02020603050405020304" pitchFamily="18" charset="0"/>
              </a:rPr>
              <a:t>Minimal Disturbance</a:t>
            </a:r>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3915903366"/>
              </p:ext>
            </p:extLst>
          </p:nvPr>
        </p:nvGraphicFramePr>
        <p:xfrm>
          <a:off x="380177" y="1169790"/>
          <a:ext cx="7704855" cy="2166863"/>
        </p:xfrm>
        <a:graphic>
          <a:graphicData uri="http://schemas.openxmlformats.org/drawingml/2006/table">
            <a:tbl>
              <a:tblPr firstRow="1" bandRow="1">
                <a:tableStyleId>{5C22544A-7EE6-4342-B048-85BDC9FD1C3A}</a:tableStyleId>
              </a:tblPr>
              <a:tblGrid>
                <a:gridCol w="2568285">
                  <a:extLst>
                    <a:ext uri="{9D8B030D-6E8A-4147-A177-3AD203B41FA5}">
                      <a16:colId xmlns:a16="http://schemas.microsoft.com/office/drawing/2014/main" val="3271100211"/>
                    </a:ext>
                  </a:extLst>
                </a:gridCol>
                <a:gridCol w="2568285">
                  <a:extLst>
                    <a:ext uri="{9D8B030D-6E8A-4147-A177-3AD203B41FA5}">
                      <a16:colId xmlns:a16="http://schemas.microsoft.com/office/drawing/2014/main" val="2902981431"/>
                    </a:ext>
                  </a:extLst>
                </a:gridCol>
                <a:gridCol w="2568285">
                  <a:extLst>
                    <a:ext uri="{9D8B030D-6E8A-4147-A177-3AD203B41FA5}">
                      <a16:colId xmlns:a16="http://schemas.microsoft.com/office/drawing/2014/main" val="3406116178"/>
                    </a:ext>
                  </a:extLst>
                </a:gridCol>
              </a:tblGrid>
              <a:tr h="429503">
                <a:tc>
                  <a:txBody>
                    <a:bodyPr/>
                    <a:lstStyle/>
                    <a:p>
                      <a:pPr algn="ctr"/>
                      <a:r>
                        <a:rPr lang="en-US" sz="1200" dirty="0" smtClean="0">
                          <a:latin typeface="Times New Roman" panose="02020603050405020304" pitchFamily="18" charset="0"/>
                          <a:cs typeface="Times New Roman" panose="02020603050405020304" pitchFamily="18" charset="0"/>
                        </a:rPr>
                        <a:t>Disturbance</a:t>
                      </a:r>
                      <a:endParaRPr lang="en-GB"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Original Infrastructure Concept </a:t>
                      </a:r>
                      <a:endParaRPr lang="en-GB"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Revised  Infrastructure Concept </a:t>
                      </a:r>
                      <a:endParaRPr lang="en-GB"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9054839"/>
                  </a:ext>
                </a:extLst>
              </a:tr>
              <a:tr h="429503">
                <a:tc>
                  <a:txBody>
                    <a:bodyPr/>
                    <a:lstStyle/>
                    <a:p>
                      <a:pPr algn="ctr"/>
                      <a:r>
                        <a:rPr lang="en-AU" sz="1200" b="0" dirty="0" smtClean="0">
                          <a:latin typeface="Times New Roman" panose="02020603050405020304" pitchFamily="18" charset="0"/>
                          <a:cs typeface="Times New Roman" panose="02020603050405020304" pitchFamily="18" charset="0"/>
                        </a:rPr>
                        <a:t>Net</a:t>
                      </a:r>
                      <a:r>
                        <a:rPr lang="en-AU" sz="1200" b="0" baseline="0" dirty="0" smtClean="0">
                          <a:latin typeface="Times New Roman" panose="02020603050405020304" pitchFamily="18" charset="0"/>
                          <a:cs typeface="Times New Roman" panose="02020603050405020304" pitchFamily="18" charset="0"/>
                        </a:rPr>
                        <a:t> overall clearing for infrastructure construction</a:t>
                      </a:r>
                      <a:endParaRPr lang="en-GB"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3.63 ha</a:t>
                      </a:r>
                      <a:endParaRPr lang="en-GB"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1.42 ha (2.21 ha reduction in</a:t>
                      </a:r>
                      <a:r>
                        <a:rPr lang="en-US" sz="1200" baseline="0" dirty="0" smtClean="0">
                          <a:latin typeface="Times New Roman" panose="02020603050405020304" pitchFamily="18" charset="0"/>
                          <a:cs typeface="Times New Roman" panose="02020603050405020304" pitchFamily="18" charset="0"/>
                        </a:rPr>
                        <a:t> total disturbance)</a:t>
                      </a:r>
                      <a:endParaRPr lang="en-GB"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47071536"/>
                  </a:ext>
                </a:extLst>
              </a:tr>
              <a:tr h="429503">
                <a:tc>
                  <a:txBody>
                    <a:bodyPr/>
                    <a:lstStyle/>
                    <a:p>
                      <a:pPr algn="ctr"/>
                      <a:r>
                        <a:rPr lang="en-AU" sz="1200" b="0" dirty="0" smtClean="0">
                          <a:latin typeface="Times New Roman" panose="02020603050405020304" pitchFamily="18" charset="0"/>
                          <a:cs typeface="Times New Roman" panose="02020603050405020304" pitchFamily="18" charset="0"/>
                        </a:rPr>
                        <a:t>Conceptual surface infrastructure corridor within </a:t>
                      </a:r>
                      <a:r>
                        <a:rPr lang="en-AU" sz="1200" b="0" dirty="0" err="1" smtClean="0">
                          <a:latin typeface="Times New Roman" panose="02020603050405020304" pitchFamily="18" charset="0"/>
                          <a:cs typeface="Times New Roman" panose="02020603050405020304" pitchFamily="18" charset="0"/>
                        </a:rPr>
                        <a:t>Durridgere</a:t>
                      </a:r>
                      <a:r>
                        <a:rPr lang="en-AU" sz="1200" b="0" dirty="0" smtClean="0">
                          <a:latin typeface="Times New Roman" panose="02020603050405020304" pitchFamily="18" charset="0"/>
                          <a:cs typeface="Times New Roman" panose="02020603050405020304" pitchFamily="18" charset="0"/>
                        </a:rPr>
                        <a:t> </a:t>
                      </a:r>
                      <a:r>
                        <a:rPr lang="en-AU" sz="1200" b="0" baseline="0" dirty="0" smtClean="0">
                          <a:latin typeface="Times New Roman" panose="02020603050405020304" pitchFamily="18" charset="0"/>
                          <a:cs typeface="Times New Roman" panose="02020603050405020304" pitchFamily="18" charset="0"/>
                        </a:rPr>
                        <a:t>SCA</a:t>
                      </a:r>
                      <a:endParaRPr lang="en-GB"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40m width-</a:t>
                      </a:r>
                      <a:r>
                        <a:rPr lang="en-US" sz="1200" baseline="0" dirty="0" smtClean="0">
                          <a:latin typeface="Times New Roman" panose="02020603050405020304" pitchFamily="18" charset="0"/>
                          <a:cs typeface="Times New Roman" panose="02020603050405020304" pitchFamily="18" charset="0"/>
                        </a:rPr>
                        <a:t> power lines and pipelines above ground</a:t>
                      </a:r>
                      <a:endParaRPr lang="en-GB"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20m width- power lines and pipelines</a:t>
                      </a:r>
                      <a:r>
                        <a:rPr lang="en-US" sz="1200" baseline="0" dirty="0" smtClean="0">
                          <a:latin typeface="Times New Roman" panose="02020603050405020304" pitchFamily="18" charset="0"/>
                          <a:cs typeface="Times New Roman" panose="02020603050405020304" pitchFamily="18" charset="0"/>
                        </a:rPr>
                        <a:t> will be buried </a:t>
                      </a:r>
                      <a:endParaRPr lang="en-GB"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85596017"/>
                  </a:ext>
                </a:extLst>
              </a:tr>
              <a:tr h="606356">
                <a:tc>
                  <a:txBody>
                    <a:bodyPr/>
                    <a:lstStyle/>
                    <a:p>
                      <a:pPr algn="ctr"/>
                      <a:r>
                        <a:rPr lang="en-AU" sz="1200" b="0" dirty="0" smtClean="0">
                          <a:latin typeface="Times New Roman" panose="02020603050405020304" pitchFamily="18" charset="0"/>
                          <a:cs typeface="Times New Roman" panose="02020603050405020304" pitchFamily="18" charset="0"/>
                        </a:rPr>
                        <a:t>Conceptual dimensions of dewatering infrastructure within </a:t>
                      </a:r>
                      <a:r>
                        <a:rPr lang="en-AU" sz="1200" b="0" dirty="0" err="1" smtClean="0">
                          <a:latin typeface="Times New Roman" panose="02020603050405020304" pitchFamily="18" charset="0"/>
                          <a:cs typeface="Times New Roman" panose="02020603050405020304" pitchFamily="18" charset="0"/>
                        </a:rPr>
                        <a:t>Durridgere</a:t>
                      </a:r>
                      <a:r>
                        <a:rPr lang="en-AU" sz="1200" b="0" dirty="0" smtClean="0">
                          <a:latin typeface="Times New Roman" panose="02020603050405020304" pitchFamily="18" charset="0"/>
                          <a:cs typeface="Times New Roman" panose="02020603050405020304" pitchFamily="18" charset="0"/>
                        </a:rPr>
                        <a:t> SCA </a:t>
                      </a:r>
                      <a:endParaRPr lang="en-GB"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100m x 100m- design would be </a:t>
                      </a:r>
                      <a:r>
                        <a:rPr lang="en-US" sz="1200" dirty="0" err="1" smtClean="0">
                          <a:latin typeface="Times New Roman" panose="02020603050405020304" pitchFamily="18" charset="0"/>
                          <a:cs typeface="Times New Roman" panose="02020603050405020304" pitchFamily="18" charset="0"/>
                        </a:rPr>
                        <a:t>minimised</a:t>
                      </a:r>
                      <a:r>
                        <a:rPr lang="en-US" sz="1200" dirty="0" smtClean="0">
                          <a:latin typeface="Times New Roman" panose="02020603050405020304" pitchFamily="18" charset="0"/>
                          <a:cs typeface="Times New Roman" panose="02020603050405020304" pitchFamily="18" charset="0"/>
                        </a:rPr>
                        <a:t> as part of the detailed design</a:t>
                      </a:r>
                      <a:r>
                        <a:rPr lang="en-US" sz="1200" baseline="0" dirty="0" smtClean="0">
                          <a:latin typeface="Times New Roman" panose="02020603050405020304" pitchFamily="18" charset="0"/>
                          <a:cs typeface="Times New Roman" panose="02020603050405020304" pitchFamily="18" charset="0"/>
                        </a:rPr>
                        <a:t> process, defined by the site conditions of the final location </a:t>
                      </a:r>
                      <a:endParaRPr lang="en-GB" sz="1200" dirty="0">
                        <a:latin typeface="Times New Roman" panose="02020603050405020304" pitchFamily="18" charset="0"/>
                        <a:cs typeface="Times New Roman" panose="02020603050405020304" pitchFamily="18" charset="0"/>
                      </a:endParaRPr>
                    </a:p>
                  </a:txBody>
                  <a:tcPr/>
                </a:tc>
                <a:tc>
                  <a:txBody>
                    <a:bodyPr/>
                    <a:lstStyle/>
                    <a:p>
                      <a:pPr algn="ctr"/>
                      <a:r>
                        <a:rPr lang="en-US" sz="1200" dirty="0" smtClean="0">
                          <a:latin typeface="Times New Roman" panose="02020603050405020304" pitchFamily="18" charset="0"/>
                          <a:cs typeface="Times New Roman" panose="02020603050405020304" pitchFamily="18" charset="0"/>
                        </a:rPr>
                        <a:t>90m x 90m- locations investigated and further design work undertaken to confirm</a:t>
                      </a:r>
                      <a:r>
                        <a:rPr lang="en-US" sz="1200" baseline="0" dirty="0" smtClean="0">
                          <a:latin typeface="Times New Roman" panose="02020603050405020304" pitchFamily="18" charset="0"/>
                          <a:cs typeface="Times New Roman" panose="02020603050405020304" pitchFamily="18" charset="0"/>
                        </a:rPr>
                        <a:t> a smaller footprint can be used in the proposed locations </a:t>
                      </a:r>
                      <a:endParaRPr lang="en-GB"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99456599"/>
                  </a:ext>
                </a:extLst>
              </a:tr>
            </a:tbl>
          </a:graphicData>
        </a:graphic>
      </p:graphicFrame>
    </p:spTree>
    <p:extLst>
      <p:ext uri="{BB962C8B-B14F-4D97-AF65-F5344CB8AC3E}">
        <p14:creationId xmlns:p14="http://schemas.microsoft.com/office/powerpoint/2010/main" val="2210424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Ulan Coal Mine MOD 4</a:t>
            </a:r>
            <a:endParaRPr lang="en-GB" dirty="0"/>
          </a:p>
        </p:txBody>
      </p:sp>
      <p:sp>
        <p:nvSpPr>
          <p:cNvPr id="4" name="Slide Number Placeholder 3"/>
          <p:cNvSpPr>
            <a:spLocks noGrp="1"/>
          </p:cNvSpPr>
          <p:nvPr>
            <p:ph type="sldNum" sz="quarter" idx="12"/>
          </p:nvPr>
        </p:nvSpPr>
        <p:spPr/>
        <p:txBody>
          <a:bodyPr/>
          <a:lstStyle/>
          <a:p>
            <a:fld id="{B7D98634-0839-1247-8D2B-FEEA21DA0BC2}" type="slidenum">
              <a:rPr lang="en-GB" smtClean="0"/>
              <a:t>1</a:t>
            </a:fld>
            <a:endParaRPr lang="en-GB"/>
          </a:p>
        </p:txBody>
      </p:sp>
      <p:sp>
        <p:nvSpPr>
          <p:cNvPr id="5" name="Text Placeholder 4"/>
          <p:cNvSpPr>
            <a:spLocks noGrp="1"/>
          </p:cNvSpPr>
          <p:nvPr>
            <p:ph type="body" sz="quarter" idx="13"/>
          </p:nvPr>
        </p:nvSpPr>
        <p:spPr/>
        <p:txBody>
          <a:bodyPr/>
          <a:lstStyle/>
          <a:p>
            <a:r>
              <a:rPr lang="en-AU" sz="2200" dirty="0" smtClean="0">
                <a:latin typeface="Times New Roman" panose="02020603050405020304" pitchFamily="18" charset="0"/>
                <a:cs typeface="Times New Roman" panose="02020603050405020304" pitchFamily="18" charset="0"/>
              </a:rPr>
              <a:t>Agenda </a:t>
            </a:r>
            <a:endParaRPr lang="en-AU" sz="2200" dirty="0"/>
          </a:p>
          <a:p>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3191789790"/>
              </p:ext>
            </p:extLst>
          </p:nvPr>
        </p:nvGraphicFramePr>
        <p:xfrm>
          <a:off x="1174529" y="2046262"/>
          <a:ext cx="6834354" cy="3266440"/>
        </p:xfrm>
        <a:graphic>
          <a:graphicData uri="http://schemas.openxmlformats.org/drawingml/2006/table">
            <a:tbl>
              <a:tblPr firstRow="1" bandRow="1">
                <a:tableStyleId>{5C22544A-7EE6-4342-B048-85BDC9FD1C3A}</a:tableStyleId>
              </a:tblPr>
              <a:tblGrid>
                <a:gridCol w="884707">
                  <a:extLst>
                    <a:ext uri="{9D8B030D-6E8A-4147-A177-3AD203B41FA5}">
                      <a16:colId xmlns:a16="http://schemas.microsoft.com/office/drawing/2014/main" val="3483547375"/>
                    </a:ext>
                  </a:extLst>
                </a:gridCol>
                <a:gridCol w="4097816">
                  <a:extLst>
                    <a:ext uri="{9D8B030D-6E8A-4147-A177-3AD203B41FA5}">
                      <a16:colId xmlns:a16="http://schemas.microsoft.com/office/drawing/2014/main" val="3696945553"/>
                    </a:ext>
                  </a:extLst>
                </a:gridCol>
                <a:gridCol w="1851831">
                  <a:extLst>
                    <a:ext uri="{9D8B030D-6E8A-4147-A177-3AD203B41FA5}">
                      <a16:colId xmlns:a16="http://schemas.microsoft.com/office/drawing/2014/main" val="1563483303"/>
                    </a:ext>
                  </a:extLst>
                </a:gridCol>
              </a:tblGrid>
              <a:tr h="370840">
                <a:tc>
                  <a:txBody>
                    <a:bodyPr/>
                    <a:lstStyle/>
                    <a:p>
                      <a:r>
                        <a:rPr lang="en-US" sz="1600" dirty="0" smtClean="0">
                          <a:latin typeface="Times New Roman" panose="02020603050405020304" pitchFamily="18" charset="0"/>
                          <a:cs typeface="Times New Roman" panose="02020603050405020304" pitchFamily="18" charset="0"/>
                        </a:rPr>
                        <a:t>Item No</a:t>
                      </a:r>
                      <a:endParaRPr lang="en-GB" sz="1600" dirty="0">
                        <a:latin typeface="Times New Roman" panose="02020603050405020304" pitchFamily="18" charset="0"/>
                        <a:cs typeface="Times New Roman" panose="02020603050405020304" pitchFamily="18" charset="0"/>
                      </a:endParaRPr>
                    </a:p>
                  </a:txBody>
                  <a:tcPr/>
                </a:tc>
                <a:tc>
                  <a:txBody>
                    <a:bodyPr/>
                    <a:lstStyle/>
                    <a:p>
                      <a:r>
                        <a:rPr lang="en-US" sz="1600" dirty="0" smtClean="0">
                          <a:latin typeface="Times New Roman" panose="02020603050405020304" pitchFamily="18" charset="0"/>
                          <a:cs typeface="Times New Roman" panose="02020603050405020304" pitchFamily="18" charset="0"/>
                        </a:rPr>
                        <a:t>Agenda Item </a:t>
                      </a:r>
                      <a:endParaRPr lang="en-GB" sz="1600" dirty="0">
                        <a:latin typeface="Times New Roman" panose="02020603050405020304" pitchFamily="18" charset="0"/>
                        <a:cs typeface="Times New Roman" panose="02020603050405020304" pitchFamily="18" charset="0"/>
                      </a:endParaRPr>
                    </a:p>
                  </a:txBody>
                  <a:tcPr/>
                </a:tc>
                <a:tc>
                  <a:txBody>
                    <a:bodyPr/>
                    <a:lstStyle/>
                    <a:p>
                      <a:r>
                        <a:rPr lang="en-US" sz="1600" dirty="0" smtClean="0">
                          <a:latin typeface="Times New Roman" panose="02020603050405020304" pitchFamily="18" charset="0"/>
                          <a:cs typeface="Times New Roman" panose="02020603050405020304" pitchFamily="18" charset="0"/>
                        </a:rPr>
                        <a:t>Party </a:t>
                      </a:r>
                      <a:endParaRPr lang="en-GB"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04472110"/>
                  </a:ext>
                </a:extLst>
              </a:tr>
              <a:tr h="370840">
                <a:tc>
                  <a:txBody>
                    <a:bodyPr/>
                    <a:lstStyle/>
                    <a:p>
                      <a:r>
                        <a:rPr lang="en-US" sz="1600" dirty="0" smtClean="0">
                          <a:latin typeface="Times New Roman" panose="02020603050405020304" pitchFamily="18" charset="0"/>
                          <a:cs typeface="Times New Roman" panose="02020603050405020304" pitchFamily="18" charset="0"/>
                        </a:rPr>
                        <a:t>1</a:t>
                      </a:r>
                      <a:endParaRPr lang="en-GB" sz="1600" dirty="0">
                        <a:latin typeface="Times New Roman" panose="02020603050405020304" pitchFamily="18" charset="0"/>
                        <a:cs typeface="Times New Roman" panose="02020603050405020304" pitchFamily="18" charset="0"/>
                      </a:endParaRPr>
                    </a:p>
                  </a:txBody>
                  <a:tcPr/>
                </a:tc>
                <a:tc>
                  <a:txBody>
                    <a:bodyPr/>
                    <a:lstStyle/>
                    <a:p>
                      <a:r>
                        <a:rPr lang="en-US" sz="1600" dirty="0" smtClean="0">
                          <a:latin typeface="Times New Roman" panose="02020603050405020304" pitchFamily="18" charset="0"/>
                          <a:cs typeface="Times New Roman" panose="02020603050405020304" pitchFamily="18" charset="0"/>
                        </a:rPr>
                        <a:t>Proposed Ulan Modification 4</a:t>
                      </a:r>
                      <a:r>
                        <a:rPr lang="en-US" sz="1600" baseline="0" dirty="0" smtClean="0">
                          <a:latin typeface="Times New Roman" panose="02020603050405020304" pitchFamily="18" charset="0"/>
                          <a:cs typeface="Times New Roman" panose="02020603050405020304" pitchFamily="18" charset="0"/>
                        </a:rPr>
                        <a:t> Background</a:t>
                      </a:r>
                      <a:endParaRPr lang="en-GB" sz="1600" dirty="0">
                        <a:latin typeface="Times New Roman" panose="02020603050405020304" pitchFamily="18" charset="0"/>
                        <a:cs typeface="Times New Roman" panose="02020603050405020304" pitchFamily="18" charset="0"/>
                      </a:endParaRPr>
                    </a:p>
                  </a:txBody>
                  <a:tcPr/>
                </a:tc>
                <a:tc>
                  <a:txBody>
                    <a:bodyPr/>
                    <a:lstStyle/>
                    <a:p>
                      <a:r>
                        <a:rPr lang="en-US" sz="1600" dirty="0" smtClean="0">
                          <a:latin typeface="Times New Roman" panose="02020603050405020304" pitchFamily="18" charset="0"/>
                          <a:cs typeface="Times New Roman" panose="02020603050405020304" pitchFamily="18" charset="0"/>
                        </a:rPr>
                        <a:t>Ulan Coal Mines Ltd (UCML)</a:t>
                      </a:r>
                      <a:r>
                        <a:rPr lang="en-US" sz="1600" baseline="0" dirty="0" smtClean="0">
                          <a:latin typeface="Times New Roman" panose="02020603050405020304" pitchFamily="18" charset="0"/>
                          <a:cs typeface="Times New Roman" panose="02020603050405020304" pitchFamily="18" charset="0"/>
                        </a:rPr>
                        <a:t> </a:t>
                      </a:r>
                      <a:endParaRPr lang="en-GB"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90426048"/>
                  </a:ext>
                </a:extLst>
              </a:tr>
              <a:tr h="370840">
                <a:tc>
                  <a:txBody>
                    <a:bodyPr/>
                    <a:lstStyle/>
                    <a:p>
                      <a:r>
                        <a:rPr lang="en-US" sz="1600" dirty="0" smtClean="0">
                          <a:latin typeface="Times New Roman" panose="02020603050405020304" pitchFamily="18" charset="0"/>
                          <a:cs typeface="Times New Roman" panose="02020603050405020304" pitchFamily="18" charset="0"/>
                        </a:rPr>
                        <a:t>2</a:t>
                      </a:r>
                      <a:endParaRPr lang="en-GB" sz="1600" dirty="0">
                        <a:latin typeface="Times New Roman" panose="02020603050405020304" pitchFamily="18" charset="0"/>
                        <a:cs typeface="Times New Roman" panose="02020603050405020304" pitchFamily="18" charset="0"/>
                      </a:endParaRPr>
                    </a:p>
                  </a:txBody>
                  <a:tcPr/>
                </a:tc>
                <a:tc>
                  <a:txBody>
                    <a:bodyPr/>
                    <a:lstStyle/>
                    <a:p>
                      <a:r>
                        <a:rPr lang="en-US" sz="1600" dirty="0" smtClean="0">
                          <a:latin typeface="Times New Roman" panose="02020603050405020304" pitchFamily="18" charset="0"/>
                          <a:cs typeface="Times New Roman" panose="02020603050405020304" pitchFamily="18" charset="0"/>
                        </a:rPr>
                        <a:t>Clarification of specific matters requested by the Independent</a:t>
                      </a:r>
                      <a:r>
                        <a:rPr lang="en-US" sz="1600" baseline="0" dirty="0" smtClean="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Planning Commission (IPC)</a:t>
                      </a:r>
                      <a:endParaRPr lang="en-GB"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Times New Roman" panose="02020603050405020304" pitchFamily="18" charset="0"/>
                          <a:cs typeface="Times New Roman" panose="02020603050405020304" pitchFamily="18" charset="0"/>
                        </a:rPr>
                        <a:t>UCML</a:t>
                      </a:r>
                      <a:endParaRPr lang="en-GB"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23411459"/>
                  </a:ext>
                </a:extLst>
              </a:tr>
              <a:tr h="370840">
                <a:tc>
                  <a:txBody>
                    <a:bodyPr/>
                    <a:lstStyle/>
                    <a:p>
                      <a:r>
                        <a:rPr lang="en-US" sz="1600" dirty="0" smtClean="0">
                          <a:latin typeface="Times New Roman" panose="02020603050405020304" pitchFamily="18" charset="0"/>
                          <a:cs typeface="Times New Roman" panose="02020603050405020304" pitchFamily="18" charset="0"/>
                        </a:rPr>
                        <a:t>3</a:t>
                      </a:r>
                      <a:endParaRPr lang="en-GB"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Times New Roman" panose="02020603050405020304" pitchFamily="18" charset="0"/>
                          <a:cs typeface="Times New Roman" panose="02020603050405020304" pitchFamily="18" charset="0"/>
                        </a:rPr>
                        <a:t>Impacts resulting from the proposed Modification 4 </a:t>
                      </a:r>
                      <a:endParaRPr lang="en-GB"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Times New Roman" panose="02020603050405020304" pitchFamily="18" charset="0"/>
                          <a:cs typeface="Times New Roman" panose="02020603050405020304" pitchFamily="18" charset="0"/>
                        </a:rPr>
                        <a:t>UCML</a:t>
                      </a:r>
                      <a:endParaRPr lang="en-GB"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98324528"/>
                  </a:ext>
                </a:extLst>
              </a:tr>
              <a:tr h="370840">
                <a:tc>
                  <a:txBody>
                    <a:bodyPr/>
                    <a:lstStyle/>
                    <a:p>
                      <a:r>
                        <a:rPr lang="en-US" sz="1600" dirty="0" smtClean="0">
                          <a:latin typeface="Times New Roman" panose="02020603050405020304" pitchFamily="18" charset="0"/>
                          <a:cs typeface="Times New Roman" panose="02020603050405020304" pitchFamily="18" charset="0"/>
                        </a:rPr>
                        <a:t>4 </a:t>
                      </a:r>
                      <a:endParaRPr lang="en-GB"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Times New Roman" panose="02020603050405020304" pitchFamily="18" charset="0"/>
                          <a:cs typeface="Times New Roman" panose="02020603050405020304" pitchFamily="18" charset="0"/>
                        </a:rPr>
                        <a:t>Other matters associated with Modification 4 </a:t>
                      </a:r>
                      <a:endParaRPr lang="en-GB" sz="1600" dirty="0" smtClean="0">
                        <a:latin typeface="Times New Roman" panose="02020603050405020304" pitchFamily="18" charset="0"/>
                        <a:cs typeface="Times New Roman" panose="02020603050405020304" pitchFamily="18" charset="0"/>
                      </a:endParaRPr>
                    </a:p>
                    <a:p>
                      <a:endParaRPr lang="en-GB" sz="16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Times New Roman" panose="02020603050405020304" pitchFamily="18" charset="0"/>
                          <a:cs typeface="Times New Roman" panose="02020603050405020304" pitchFamily="18" charset="0"/>
                        </a:rPr>
                        <a:t>UCML</a:t>
                      </a:r>
                      <a:endParaRPr lang="en-GB"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3253518"/>
                  </a:ext>
                </a:extLst>
              </a:tr>
              <a:tr h="370840">
                <a:tc>
                  <a:txBody>
                    <a:bodyPr/>
                    <a:lstStyle/>
                    <a:p>
                      <a:r>
                        <a:rPr lang="en-US" sz="1600" dirty="0" smtClean="0">
                          <a:latin typeface="Times New Roman" panose="02020603050405020304" pitchFamily="18" charset="0"/>
                          <a:cs typeface="Times New Roman" panose="02020603050405020304" pitchFamily="18" charset="0"/>
                        </a:rPr>
                        <a:t>5</a:t>
                      </a:r>
                      <a:endParaRPr lang="en-GB" sz="1600" dirty="0">
                        <a:latin typeface="Times New Roman" panose="02020603050405020304" pitchFamily="18" charset="0"/>
                        <a:cs typeface="Times New Roman" panose="02020603050405020304" pitchFamily="18" charset="0"/>
                      </a:endParaRPr>
                    </a:p>
                  </a:txBody>
                  <a:tcPr/>
                </a:tc>
                <a:tc>
                  <a:txBody>
                    <a:bodyPr/>
                    <a:lstStyle/>
                    <a:p>
                      <a:r>
                        <a:rPr lang="en-US" sz="1600" dirty="0" smtClean="0">
                          <a:latin typeface="Times New Roman" panose="02020603050405020304" pitchFamily="18" charset="0"/>
                          <a:cs typeface="Times New Roman" panose="02020603050405020304" pitchFamily="18" charset="0"/>
                        </a:rPr>
                        <a:t>Additional questions </a:t>
                      </a:r>
                      <a:endParaRPr lang="en-GB" sz="1600" dirty="0">
                        <a:latin typeface="Times New Roman" panose="02020603050405020304" pitchFamily="18" charset="0"/>
                        <a:cs typeface="Times New Roman" panose="02020603050405020304" pitchFamily="18" charset="0"/>
                      </a:endParaRPr>
                    </a:p>
                  </a:txBody>
                  <a:tcPr/>
                </a:tc>
                <a:tc>
                  <a:txBody>
                    <a:bodyPr/>
                    <a:lstStyle/>
                    <a:p>
                      <a:r>
                        <a:rPr lang="en-US" sz="1600" dirty="0" smtClean="0">
                          <a:latin typeface="Times New Roman" panose="02020603050405020304" pitchFamily="18" charset="0"/>
                          <a:cs typeface="Times New Roman" panose="02020603050405020304" pitchFamily="18" charset="0"/>
                        </a:rPr>
                        <a:t>IPC</a:t>
                      </a:r>
                      <a:endParaRPr lang="en-GB"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87667758"/>
                  </a:ext>
                </a:extLst>
              </a:tr>
            </a:tbl>
          </a:graphicData>
        </a:graphic>
      </p:graphicFrame>
    </p:spTree>
    <p:extLst>
      <p:ext uri="{BB962C8B-B14F-4D97-AF65-F5344CB8AC3E}">
        <p14:creationId xmlns:p14="http://schemas.microsoft.com/office/powerpoint/2010/main" val="3321491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1890" y="1058098"/>
            <a:ext cx="8915399" cy="4811851"/>
          </a:xfrm>
        </p:spPr>
        <p:txBody>
          <a:bodyPr/>
          <a:lstStyle/>
          <a:p>
            <a:pPr marL="0" indent="0">
              <a:lnSpc>
                <a:spcPct val="100000"/>
              </a:lnSpc>
              <a:spcBef>
                <a:spcPts val="1200"/>
              </a:spcBef>
              <a:spcAft>
                <a:spcPts val="600"/>
              </a:spcAft>
              <a:buNone/>
            </a:pPr>
            <a:r>
              <a:rPr lang="en-US" sz="1600" dirty="0" smtClean="0">
                <a:latin typeface="Times New Roman" panose="02020603050405020304" pitchFamily="18" charset="0"/>
                <a:cs typeface="Times New Roman" panose="02020603050405020304" pitchFamily="18" charset="0"/>
              </a:rPr>
              <a:t>Potential subsidence impacts were assessed as being consistent </a:t>
            </a:r>
            <a:r>
              <a:rPr lang="en-US" sz="1600" dirty="0">
                <a:latin typeface="Times New Roman" panose="02020603050405020304" pitchFamily="18" charset="0"/>
                <a:cs typeface="Times New Roman" panose="02020603050405020304" pitchFamily="18" charset="0"/>
              </a:rPr>
              <a:t>with </a:t>
            </a:r>
            <a:r>
              <a:rPr lang="en-US" sz="1600" dirty="0" smtClean="0">
                <a:latin typeface="Times New Roman" panose="02020603050405020304" pitchFamily="18" charset="0"/>
                <a:cs typeface="Times New Roman" panose="02020603050405020304" pitchFamily="18" charset="0"/>
              </a:rPr>
              <a:t>the </a:t>
            </a:r>
            <a:r>
              <a:rPr lang="en-US" sz="1600" dirty="0">
                <a:latin typeface="Times New Roman" panose="02020603050405020304" pitchFamily="18" charset="0"/>
                <a:cs typeface="Times New Roman" panose="02020603050405020304" pitchFamily="18" charset="0"/>
              </a:rPr>
              <a:t>subsidence </a:t>
            </a:r>
            <a:r>
              <a:rPr lang="en-US" sz="1600" dirty="0" smtClean="0">
                <a:latin typeface="Times New Roman" panose="02020603050405020304" pitchFamily="18" charset="0"/>
                <a:cs typeface="Times New Roman" panose="02020603050405020304" pitchFamily="18" charset="0"/>
              </a:rPr>
              <a:t>experienced over previously mined long wall panels. To date 42 long wall panels have been completed at Ulan </a:t>
            </a:r>
          </a:p>
          <a:p>
            <a:pPr marL="0" indent="0">
              <a:lnSpc>
                <a:spcPct val="100000"/>
              </a:lnSpc>
              <a:spcBef>
                <a:spcPts val="1200"/>
              </a:spcBef>
              <a:spcAft>
                <a:spcPts val="600"/>
              </a:spcAft>
              <a:buNone/>
            </a:pPr>
            <a:r>
              <a:rPr lang="en-US" sz="1600" dirty="0" smtClean="0">
                <a:latin typeface="Times New Roman" panose="02020603050405020304" pitchFamily="18" charset="0"/>
                <a:cs typeface="Times New Roman" panose="02020603050405020304" pitchFamily="18" charset="0"/>
              </a:rPr>
              <a:t>Potential </a:t>
            </a:r>
            <a:r>
              <a:rPr lang="en-US" sz="1600" dirty="0">
                <a:latin typeface="Times New Roman" panose="02020603050405020304" pitchFamily="18" charset="0"/>
                <a:cs typeface="Times New Roman" panose="02020603050405020304" pitchFamily="18" charset="0"/>
              </a:rPr>
              <a:t>remnant ponding </a:t>
            </a:r>
            <a:r>
              <a:rPr lang="en-US" sz="1600" dirty="0" smtClean="0">
                <a:latin typeface="Times New Roman" panose="02020603050405020304" pitchFamily="18" charset="0"/>
                <a:cs typeface="Times New Roman" panose="02020603050405020304" pitchFamily="18" charset="0"/>
              </a:rPr>
              <a:t>increases </a:t>
            </a:r>
            <a:r>
              <a:rPr lang="en-US" sz="1600" dirty="0">
                <a:latin typeface="Times New Roman" panose="02020603050405020304" pitchFamily="18" charset="0"/>
                <a:cs typeface="Times New Roman" panose="02020603050405020304" pitchFamily="18" charset="0"/>
              </a:rPr>
              <a:t>by approximately 1 ha within the </a:t>
            </a:r>
            <a:r>
              <a:rPr lang="en-US" sz="1600" dirty="0" err="1">
                <a:latin typeface="Times New Roman" panose="02020603050405020304" pitchFamily="18" charset="0"/>
                <a:cs typeface="Times New Roman" panose="02020603050405020304" pitchFamily="18" charset="0"/>
              </a:rPr>
              <a:t>Curra</a:t>
            </a:r>
            <a:r>
              <a:rPr lang="en-US" sz="1600" dirty="0">
                <a:latin typeface="Times New Roman" panose="02020603050405020304" pitchFamily="18" charset="0"/>
                <a:cs typeface="Times New Roman" panose="02020603050405020304" pitchFamily="18" charset="0"/>
              </a:rPr>
              <a:t> and Mona Creek systems.  No other ponding is expected to occur</a:t>
            </a:r>
          </a:p>
          <a:p>
            <a:pPr marL="0" indent="0">
              <a:lnSpc>
                <a:spcPct val="100000"/>
              </a:lnSpc>
              <a:spcBef>
                <a:spcPts val="1200"/>
              </a:spcBef>
              <a:buNone/>
            </a:pPr>
            <a:r>
              <a:rPr lang="en-US" sz="1600" dirty="0" smtClean="0">
                <a:latin typeface="Times New Roman" panose="02020603050405020304" pitchFamily="18" charset="0"/>
                <a:cs typeface="Times New Roman" panose="02020603050405020304" pitchFamily="18" charset="0"/>
              </a:rPr>
              <a:t>Existing process to define and manage subsidence impacts:</a:t>
            </a:r>
          </a:p>
          <a:p>
            <a:pPr>
              <a:lnSpc>
                <a:spcPct val="100000"/>
              </a:lnSpc>
              <a:spcBef>
                <a:spcPts val="1200"/>
              </a:spcBef>
              <a:buSzPct val="160000"/>
            </a:pPr>
            <a:r>
              <a:rPr lang="en-US" sz="1600" dirty="0" smtClean="0">
                <a:latin typeface="Times New Roman" panose="02020603050405020304" pitchFamily="18" charset="0"/>
                <a:cs typeface="Times New Roman" panose="02020603050405020304" pitchFamily="18" charset="0"/>
              </a:rPr>
              <a:t>Under the Project Approval an Extraction Plan is prepared for each long wall panel</a:t>
            </a:r>
          </a:p>
          <a:p>
            <a:pPr>
              <a:lnSpc>
                <a:spcPct val="100000"/>
              </a:lnSpc>
              <a:spcBef>
                <a:spcPts val="1200"/>
              </a:spcBef>
              <a:buSzPct val="160000"/>
            </a:pPr>
            <a:r>
              <a:rPr lang="en-US" sz="1600" dirty="0">
                <a:latin typeface="Times New Roman" panose="02020603050405020304" pitchFamily="18" charset="0"/>
                <a:cs typeface="Times New Roman" panose="02020603050405020304" pitchFamily="18" charset="0"/>
              </a:rPr>
              <a:t>Specific surface and subsurface features </a:t>
            </a:r>
            <a:r>
              <a:rPr lang="en-US" sz="1600" dirty="0" smtClean="0">
                <a:latin typeface="Times New Roman" panose="02020603050405020304" pitchFamily="18" charset="0"/>
                <a:cs typeface="Times New Roman" panose="02020603050405020304" pitchFamily="18" charset="0"/>
              </a:rPr>
              <a:t>and the management for each are documented </a:t>
            </a:r>
          </a:p>
          <a:p>
            <a:pPr>
              <a:lnSpc>
                <a:spcPct val="100000"/>
              </a:lnSpc>
              <a:spcBef>
                <a:spcPts val="1200"/>
              </a:spcBef>
              <a:buSzPct val="160000"/>
            </a:pPr>
            <a:r>
              <a:rPr lang="en-AU" sz="1600" dirty="0" smtClean="0">
                <a:latin typeface="Times New Roman" panose="02020603050405020304" pitchFamily="18" charset="0"/>
                <a:cs typeface="Times New Roman" panose="02020603050405020304" pitchFamily="18" charset="0"/>
              </a:rPr>
              <a:t>inspections </a:t>
            </a:r>
            <a:r>
              <a:rPr lang="en-AU" sz="1600" dirty="0">
                <a:latin typeface="Times New Roman" panose="02020603050405020304" pitchFamily="18" charset="0"/>
                <a:cs typeface="Times New Roman" panose="02020603050405020304" pitchFamily="18" charset="0"/>
              </a:rPr>
              <a:t>are conducted and mitigations would be implemented </a:t>
            </a:r>
            <a:r>
              <a:rPr lang="en-AU" sz="1600" dirty="0" smtClean="0">
                <a:latin typeface="Times New Roman" panose="02020603050405020304" pitchFamily="18" charset="0"/>
                <a:cs typeface="Times New Roman" panose="02020603050405020304" pitchFamily="18" charset="0"/>
              </a:rPr>
              <a:t>such as in </a:t>
            </a:r>
            <a:r>
              <a:rPr lang="en-AU" sz="1600" dirty="0">
                <a:latin typeface="Times New Roman" panose="02020603050405020304" pitchFamily="18" charset="0"/>
                <a:cs typeface="Times New Roman" panose="02020603050405020304" pitchFamily="18" charset="0"/>
              </a:rPr>
              <a:t>the event that ponding or cracking within flow lines is identified </a:t>
            </a:r>
          </a:p>
          <a:p>
            <a:pPr>
              <a:lnSpc>
                <a:spcPct val="100000"/>
              </a:lnSpc>
              <a:spcBef>
                <a:spcPts val="1200"/>
              </a:spcBef>
              <a:buSzPct val="160000"/>
            </a:pPr>
            <a:r>
              <a:rPr lang="en-US" sz="1600" dirty="0" smtClean="0">
                <a:latin typeface="Times New Roman" panose="02020603050405020304" pitchFamily="18" charset="0"/>
                <a:cs typeface="Times New Roman" panose="02020603050405020304" pitchFamily="18" charset="0"/>
              </a:rPr>
              <a:t>A  </a:t>
            </a:r>
            <a:r>
              <a:rPr lang="en-US" sz="1600" dirty="0">
                <a:latin typeface="Times New Roman" panose="02020603050405020304" pitchFamily="18" charset="0"/>
                <a:cs typeface="Times New Roman" panose="02020603050405020304" pitchFamily="18" charset="0"/>
              </a:rPr>
              <a:t>Land Management Plan (LMP) is prepared in consultation with relevant </a:t>
            </a:r>
            <a:r>
              <a:rPr lang="en-US" sz="1600" dirty="0" smtClean="0">
                <a:latin typeface="Times New Roman" panose="02020603050405020304" pitchFamily="18" charset="0"/>
                <a:cs typeface="Times New Roman" panose="02020603050405020304" pitchFamily="18" charset="0"/>
              </a:rPr>
              <a:t>landowners</a:t>
            </a:r>
          </a:p>
          <a:p>
            <a:pPr>
              <a:lnSpc>
                <a:spcPct val="100000"/>
              </a:lnSpc>
              <a:spcBef>
                <a:spcPts val="1200"/>
              </a:spcBef>
              <a:buSzPct val="160000"/>
            </a:pPr>
            <a:r>
              <a:rPr lang="en-US" sz="1600" dirty="0" smtClean="0">
                <a:latin typeface="Times New Roman" panose="02020603050405020304" pitchFamily="18" charset="0"/>
                <a:cs typeface="Times New Roman" panose="02020603050405020304" pitchFamily="18" charset="0"/>
              </a:rPr>
              <a:t>The LMP identifies any surface features and potential impacts and describes management measures relevant to these features</a:t>
            </a:r>
          </a:p>
          <a:p>
            <a:pPr>
              <a:lnSpc>
                <a:spcPct val="100000"/>
              </a:lnSpc>
              <a:spcBef>
                <a:spcPts val="1200"/>
              </a:spcBef>
              <a:buSzPct val="160000"/>
            </a:pPr>
            <a:r>
              <a:rPr lang="en-US" sz="1600" dirty="0" smtClean="0">
                <a:latin typeface="Times New Roman" panose="02020603050405020304" pitchFamily="18" charset="0"/>
                <a:cs typeface="Times New Roman" panose="02020603050405020304" pitchFamily="18" charset="0"/>
              </a:rPr>
              <a:t>Where </a:t>
            </a:r>
            <a:r>
              <a:rPr lang="en-US" sz="1600" dirty="0">
                <a:latin typeface="Times New Roman" panose="02020603050405020304" pitchFamily="18" charset="0"/>
                <a:cs typeface="Times New Roman" panose="02020603050405020304" pitchFamily="18" charset="0"/>
              </a:rPr>
              <a:t>this relates to privately owned land a Private Property Subsidence Management Plan is prepared in consultation with the owner. This may involve a written agreement for mitigation and </a:t>
            </a:r>
            <a:r>
              <a:rPr lang="en-US" sz="1600" dirty="0" smtClean="0">
                <a:latin typeface="Times New Roman" panose="02020603050405020304" pitchFamily="18" charset="0"/>
                <a:cs typeface="Times New Roman" panose="02020603050405020304" pitchFamily="18" charset="0"/>
              </a:rPr>
              <a:t>compensation</a:t>
            </a:r>
          </a:p>
          <a:p>
            <a:pPr>
              <a:lnSpc>
                <a:spcPct val="100000"/>
              </a:lnSpc>
              <a:spcBef>
                <a:spcPts val="1200"/>
              </a:spcBef>
              <a:buSzPct val="160000"/>
            </a:pPr>
            <a:r>
              <a:rPr lang="en-US" sz="1600" dirty="0" smtClean="0">
                <a:latin typeface="Times New Roman" panose="02020603050405020304" pitchFamily="18" charset="0"/>
                <a:cs typeface="Times New Roman" panose="02020603050405020304" pitchFamily="18" charset="0"/>
              </a:rPr>
              <a:t>End of Panel Subsidence reports compare impact assessment criteria and predicted impacts to observed impacts</a:t>
            </a:r>
            <a:endParaRPr lang="en-US" sz="1600" dirty="0">
              <a:latin typeface="Times New Roman" panose="02020603050405020304" pitchFamily="18" charset="0"/>
              <a:cs typeface="Times New Roman" panose="02020603050405020304" pitchFamily="18" charset="0"/>
            </a:endParaRPr>
          </a:p>
          <a:p>
            <a:pPr>
              <a:lnSpc>
                <a:spcPct val="100000"/>
              </a:lnSpc>
              <a:spcBef>
                <a:spcPts val="1200"/>
              </a:spcBef>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a:lnSpc>
                <a:spcPct val="100000"/>
              </a:lnSpc>
              <a:spcBef>
                <a:spcPts val="1200"/>
              </a:spcBef>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a:lnSpc>
                <a:spcPct val="100000"/>
              </a:lnSpc>
              <a:spcBef>
                <a:spcPts val="1200"/>
              </a:spcBef>
            </a:pPr>
            <a:endParaRPr lang="en-GB" sz="1600" dirty="0"/>
          </a:p>
        </p:txBody>
      </p:sp>
      <p:sp>
        <p:nvSpPr>
          <p:cNvPr id="3" name="Footer Placeholder 2"/>
          <p:cNvSpPr>
            <a:spLocks noGrp="1"/>
          </p:cNvSpPr>
          <p:nvPr>
            <p:ph type="ftr" sz="quarter" idx="11"/>
          </p:nvPr>
        </p:nvSpPr>
        <p:spPr/>
        <p:txBody>
          <a:bodyPr/>
          <a:lstStyle/>
          <a:p>
            <a:r>
              <a:rPr lang="en-US" dirty="0"/>
              <a:t>Ulan Coal Mine MOD 4</a:t>
            </a:r>
            <a:endParaRPr lang="en-GB" dirty="0"/>
          </a:p>
        </p:txBody>
      </p:sp>
      <p:sp>
        <p:nvSpPr>
          <p:cNvPr id="4" name="Slide Number Placeholder 3"/>
          <p:cNvSpPr>
            <a:spLocks noGrp="1"/>
          </p:cNvSpPr>
          <p:nvPr>
            <p:ph type="sldNum" sz="quarter" idx="12"/>
          </p:nvPr>
        </p:nvSpPr>
        <p:spPr/>
        <p:txBody>
          <a:bodyPr/>
          <a:lstStyle/>
          <a:p>
            <a:fld id="{B7D98634-0839-1247-8D2B-FEEA21DA0BC2}" type="slidenum">
              <a:rPr lang="en-GB" smtClean="0"/>
              <a:t>19</a:t>
            </a:fld>
            <a:endParaRPr lang="en-GB"/>
          </a:p>
        </p:txBody>
      </p:sp>
      <p:sp>
        <p:nvSpPr>
          <p:cNvPr id="5" name="Text Placeholder 4"/>
          <p:cNvSpPr>
            <a:spLocks noGrp="1"/>
          </p:cNvSpPr>
          <p:nvPr>
            <p:ph type="body" sz="quarter" idx="13"/>
          </p:nvPr>
        </p:nvSpPr>
        <p:spPr/>
        <p:txBody>
          <a:bodyPr/>
          <a:lstStyle/>
          <a:p>
            <a:r>
              <a:rPr lang="en-AU" sz="2200" dirty="0" smtClean="0">
                <a:latin typeface="Times New Roman" panose="02020603050405020304" pitchFamily="18" charset="0"/>
                <a:cs typeface="Times New Roman" panose="02020603050405020304" pitchFamily="18" charset="0"/>
              </a:rPr>
              <a:t>Technical studies – </a:t>
            </a:r>
            <a:r>
              <a:rPr lang="en-AU" sz="2200" dirty="0">
                <a:latin typeface="Times New Roman" panose="02020603050405020304" pitchFamily="18" charset="0"/>
                <a:cs typeface="Times New Roman" panose="02020603050405020304" pitchFamily="18" charset="0"/>
              </a:rPr>
              <a:t>Subsidence (Strata Control Technologies </a:t>
            </a:r>
            <a:r>
              <a:rPr lang="en-AU" sz="2200" dirty="0" smtClean="0">
                <a:latin typeface="Times New Roman" panose="02020603050405020304" pitchFamily="18" charset="0"/>
                <a:cs typeface="Times New Roman" panose="02020603050405020304" pitchFamily="18" charset="0"/>
              </a:rPr>
              <a:t>(SCT) Pty </a:t>
            </a:r>
            <a:r>
              <a:rPr lang="en-AU" sz="2200" dirty="0">
                <a:latin typeface="Times New Roman" panose="02020603050405020304" pitchFamily="18" charset="0"/>
                <a:cs typeface="Times New Roman" panose="02020603050405020304" pitchFamily="18" charset="0"/>
              </a:rPr>
              <a:t>Ltd)</a:t>
            </a:r>
            <a:r>
              <a:rPr lang="en-AU" dirty="0">
                <a:latin typeface="Times New Roman" panose="02020603050405020304" pitchFamily="18" charset="0"/>
                <a:cs typeface="Times New Roman" panose="02020603050405020304" pitchFamily="18" charset="0"/>
              </a:rPr>
              <a:t/>
            </a:r>
            <a:br>
              <a:rPr lang="en-AU" dirty="0">
                <a:latin typeface="Times New Roman" panose="02020603050405020304" pitchFamily="18" charset="0"/>
                <a:cs typeface="Times New Roman" panose="02020603050405020304" pitchFamily="18" charset="0"/>
              </a:rPr>
            </a:br>
            <a:endParaRPr lang="en-GB" dirty="0"/>
          </a:p>
        </p:txBody>
      </p:sp>
    </p:spTree>
    <p:extLst>
      <p:ext uri="{BB962C8B-B14F-4D97-AF65-F5344CB8AC3E}">
        <p14:creationId xmlns:p14="http://schemas.microsoft.com/office/powerpoint/2010/main" val="1439317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0964" y="1351363"/>
            <a:ext cx="7886700" cy="1520519"/>
          </a:xfrm>
        </p:spPr>
        <p:txBody>
          <a:bodyPr/>
          <a:lstStyle/>
          <a:p>
            <a:pPr>
              <a:lnSpc>
                <a:spcPct val="100000"/>
              </a:lnSpc>
              <a:spcBef>
                <a:spcPts val="0"/>
              </a:spcBef>
              <a:buSzPct val="100000"/>
              <a:buFont typeface="Arial" panose="020B0604020202020204" pitchFamily="34" charset="0"/>
              <a:buChar char="•"/>
            </a:pPr>
            <a:r>
              <a:rPr lang="en-AU" sz="1600" dirty="0">
                <a:latin typeface="Times New Roman" panose="02020603050405020304" pitchFamily="18" charset="0"/>
                <a:ea typeface="ＭＳ Ｐゴシック" charset="0"/>
                <a:cs typeface="Times New Roman" panose="02020603050405020304" pitchFamily="18" charset="0"/>
              </a:rPr>
              <a:t>The </a:t>
            </a:r>
            <a:r>
              <a:rPr lang="en-AU" sz="1600" dirty="0" smtClean="0">
                <a:latin typeface="Times New Roman" panose="02020603050405020304" pitchFamily="18" charset="0"/>
                <a:ea typeface="ＭＳ Ｐゴシック" charset="0"/>
                <a:cs typeface="Times New Roman" panose="02020603050405020304" pitchFamily="18" charset="0"/>
              </a:rPr>
              <a:t>Ulan Coal Complex </a:t>
            </a:r>
            <a:r>
              <a:rPr lang="en-AU" sz="1600" dirty="0">
                <a:latin typeface="Times New Roman" panose="02020603050405020304" pitchFamily="18" charset="0"/>
                <a:ea typeface="ＭＳ Ｐゴシック" charset="0"/>
                <a:cs typeface="Times New Roman" panose="02020603050405020304" pitchFamily="18" charset="0"/>
              </a:rPr>
              <a:t>maintains an integrated water management </a:t>
            </a:r>
            <a:r>
              <a:rPr lang="en-AU" sz="1600" dirty="0" smtClean="0">
                <a:latin typeface="Times New Roman" panose="02020603050405020304" pitchFamily="18" charset="0"/>
                <a:ea typeface="ＭＳ Ｐゴシック" charset="0"/>
                <a:cs typeface="Times New Roman" panose="02020603050405020304" pitchFamily="18" charset="0"/>
              </a:rPr>
              <a:t>system, which has capacity for the additional water from Mod 4 including:</a:t>
            </a:r>
          </a:p>
          <a:p>
            <a:pPr>
              <a:lnSpc>
                <a:spcPct val="100000"/>
              </a:lnSpc>
              <a:spcBef>
                <a:spcPts val="0"/>
              </a:spcBef>
              <a:buSzPct val="180000"/>
            </a:pPr>
            <a:endParaRPr lang="en-AU" sz="1600" dirty="0">
              <a:latin typeface="Times New Roman" panose="02020603050405020304" pitchFamily="18" charset="0"/>
              <a:ea typeface="ＭＳ Ｐゴシック" charset="0"/>
              <a:cs typeface="Times New Roman" panose="02020603050405020304" pitchFamily="18" charset="0"/>
            </a:endParaRPr>
          </a:p>
        </p:txBody>
      </p:sp>
      <p:sp>
        <p:nvSpPr>
          <p:cNvPr id="3" name="Footer Placeholder 2"/>
          <p:cNvSpPr>
            <a:spLocks noGrp="1"/>
          </p:cNvSpPr>
          <p:nvPr>
            <p:ph type="ftr" sz="quarter" idx="11"/>
          </p:nvPr>
        </p:nvSpPr>
        <p:spPr/>
        <p:txBody>
          <a:bodyPr/>
          <a:lstStyle/>
          <a:p>
            <a:r>
              <a:rPr lang="en-US" dirty="0"/>
              <a:t>Ulan Coal Mine MOD 4</a:t>
            </a:r>
            <a:endParaRPr lang="en-GB" dirty="0"/>
          </a:p>
        </p:txBody>
      </p:sp>
      <p:sp>
        <p:nvSpPr>
          <p:cNvPr id="4" name="Slide Number Placeholder 3"/>
          <p:cNvSpPr>
            <a:spLocks noGrp="1"/>
          </p:cNvSpPr>
          <p:nvPr>
            <p:ph type="sldNum" sz="quarter" idx="12"/>
          </p:nvPr>
        </p:nvSpPr>
        <p:spPr/>
        <p:txBody>
          <a:bodyPr/>
          <a:lstStyle/>
          <a:p>
            <a:fld id="{B7D98634-0839-1247-8D2B-FEEA21DA0BC2}" type="slidenum">
              <a:rPr lang="en-GB" smtClean="0"/>
              <a:t>20</a:t>
            </a:fld>
            <a:endParaRPr lang="en-GB"/>
          </a:p>
        </p:txBody>
      </p:sp>
      <p:sp>
        <p:nvSpPr>
          <p:cNvPr id="5" name="Text Placeholder 4"/>
          <p:cNvSpPr>
            <a:spLocks noGrp="1"/>
          </p:cNvSpPr>
          <p:nvPr>
            <p:ph type="body" sz="quarter" idx="13"/>
          </p:nvPr>
        </p:nvSpPr>
        <p:spPr/>
        <p:txBody>
          <a:bodyPr/>
          <a:lstStyle/>
          <a:p>
            <a:r>
              <a:rPr lang="en-AU" sz="2200" dirty="0">
                <a:latin typeface="Times New Roman" panose="02020603050405020304" pitchFamily="18" charset="0"/>
                <a:cs typeface="Times New Roman" panose="02020603050405020304" pitchFamily="18" charset="0"/>
              </a:rPr>
              <a:t>Current </a:t>
            </a:r>
            <a:r>
              <a:rPr lang="en-AU" sz="2200" dirty="0" smtClean="0">
                <a:latin typeface="Times New Roman" panose="02020603050405020304" pitchFamily="18" charset="0"/>
                <a:cs typeface="Times New Roman" panose="02020603050405020304" pitchFamily="18" charset="0"/>
              </a:rPr>
              <a:t>Water Management</a:t>
            </a:r>
            <a:endParaRPr lang="en-GB" sz="2200" dirty="0"/>
          </a:p>
        </p:txBody>
      </p:sp>
      <p:sp>
        <p:nvSpPr>
          <p:cNvPr id="6" name="Rectangle 5"/>
          <p:cNvSpPr/>
          <p:nvPr/>
        </p:nvSpPr>
        <p:spPr>
          <a:xfrm>
            <a:off x="378200" y="1391152"/>
            <a:ext cx="3663602" cy="4985980"/>
          </a:xfrm>
          <a:prstGeom prst="rect">
            <a:avLst/>
          </a:prstGeom>
        </p:spPr>
        <p:txBody>
          <a:bodyPr wrap="square">
            <a:spAutoFit/>
          </a:bodyPr>
          <a:lstStyle/>
          <a:p>
            <a:pPr lvl="1">
              <a:lnSpc>
                <a:spcPct val="100000"/>
              </a:lnSpc>
              <a:spcBef>
                <a:spcPts val="0"/>
              </a:spcBef>
            </a:pPr>
            <a:r>
              <a:rPr lang="en-AU" sz="1600" dirty="0" smtClean="0">
                <a:latin typeface="Times New Roman" panose="02020603050405020304" pitchFamily="18" charset="0"/>
                <a:ea typeface="ＭＳ Ｐゴシック" charset="0"/>
                <a:cs typeface="Times New Roman" panose="02020603050405020304" pitchFamily="18" charset="0"/>
              </a:rPr>
              <a:t> </a:t>
            </a:r>
          </a:p>
          <a:p>
            <a:pPr>
              <a:lnSpc>
                <a:spcPct val="100000"/>
              </a:lnSpc>
              <a:spcBef>
                <a:spcPts val="0"/>
              </a:spcBef>
              <a:buSzPct val="150000"/>
            </a:pPr>
            <a:endParaRPr lang="en-AU" sz="1600" dirty="0" smtClean="0">
              <a:latin typeface="Times New Roman" panose="02020603050405020304" pitchFamily="18" charset="0"/>
              <a:ea typeface="ＭＳ Ｐゴシック" charset="0"/>
              <a:cs typeface="Times New Roman" panose="02020603050405020304" pitchFamily="18" charset="0"/>
            </a:endParaRPr>
          </a:p>
          <a:p>
            <a:pPr marL="285750" indent="-285750">
              <a:spcBef>
                <a:spcPts val="600"/>
              </a:spcBef>
              <a:buClr>
                <a:schemeClr val="accent1"/>
              </a:buClr>
              <a:buSzPct val="100000"/>
              <a:buFont typeface="Arial" panose="020B0604020202020204" pitchFamily="34" charset="0"/>
              <a:buChar char="•"/>
            </a:pPr>
            <a:r>
              <a:rPr lang="en-AU" sz="1600" dirty="0" err="1" smtClean="0">
                <a:latin typeface="Times New Roman" panose="02020603050405020304" pitchFamily="18" charset="0"/>
                <a:ea typeface="ＭＳ Ｐゴシック" charset="0"/>
                <a:cs typeface="Times New Roman" panose="02020603050405020304" pitchFamily="18" charset="0"/>
              </a:rPr>
              <a:t>Bobadeen</a:t>
            </a:r>
            <a:r>
              <a:rPr lang="en-AU" sz="1600" dirty="0" smtClean="0">
                <a:latin typeface="Times New Roman" panose="02020603050405020304" pitchFamily="18" charset="0"/>
                <a:ea typeface="ＭＳ Ｐゴシック" charset="0"/>
                <a:cs typeface="Times New Roman" panose="02020603050405020304" pitchFamily="18" charset="0"/>
              </a:rPr>
              <a:t> Irrigation scheme</a:t>
            </a:r>
          </a:p>
          <a:p>
            <a:pPr marL="285750" indent="-285750">
              <a:spcBef>
                <a:spcPts val="600"/>
              </a:spcBef>
              <a:buClr>
                <a:schemeClr val="accent1"/>
              </a:buClr>
              <a:buSzPct val="100000"/>
              <a:buFont typeface="Arial" panose="020B0604020202020204" pitchFamily="34" charset="0"/>
              <a:buChar char="•"/>
            </a:pPr>
            <a:r>
              <a:rPr lang="en-AU" sz="1600" dirty="0">
                <a:latin typeface="Times New Roman" panose="02020603050405020304" pitchFamily="18" charset="0"/>
                <a:ea typeface="ＭＳ Ｐゴシック" charset="0"/>
                <a:cs typeface="Times New Roman" panose="02020603050405020304" pitchFamily="18" charset="0"/>
              </a:rPr>
              <a:t>2 Reverse Osmosis Plants</a:t>
            </a:r>
          </a:p>
          <a:p>
            <a:pPr marL="285750" indent="-285750">
              <a:spcBef>
                <a:spcPts val="600"/>
              </a:spcBef>
              <a:buClr>
                <a:schemeClr val="accent1"/>
              </a:buClr>
              <a:buSzPct val="100000"/>
              <a:buFont typeface="Arial" panose="020B0604020202020204" pitchFamily="34" charset="0"/>
              <a:buChar char="•"/>
            </a:pPr>
            <a:r>
              <a:rPr lang="en-AU" sz="1600" dirty="0">
                <a:latin typeface="Times New Roman" panose="02020603050405020304" pitchFamily="18" charset="0"/>
                <a:ea typeface="ＭＳ Ｐゴシック" charset="0"/>
                <a:cs typeface="Times New Roman" panose="02020603050405020304" pitchFamily="18" charset="0"/>
              </a:rPr>
              <a:t>Treated water is discharged into the Goulburn River in accordance with Environment Protection Licence </a:t>
            </a:r>
            <a:r>
              <a:rPr lang="en-AU" sz="1600" dirty="0" smtClean="0">
                <a:latin typeface="Times New Roman" panose="02020603050405020304" pitchFamily="18" charset="0"/>
                <a:ea typeface="ＭＳ Ｐゴシック" charset="0"/>
                <a:cs typeface="Times New Roman" panose="02020603050405020304" pitchFamily="18" charset="0"/>
              </a:rPr>
              <a:t>394</a:t>
            </a:r>
          </a:p>
          <a:p>
            <a:pPr marL="285750" indent="-285750">
              <a:spcBef>
                <a:spcPts val="600"/>
              </a:spcBef>
              <a:buClr>
                <a:schemeClr val="accent1"/>
              </a:buClr>
              <a:buSzPct val="100000"/>
              <a:buFont typeface="Arial" panose="020B0604020202020204" pitchFamily="34" charset="0"/>
              <a:buChar char="•"/>
            </a:pPr>
            <a:r>
              <a:rPr lang="en-AU" sz="1600" dirty="0">
                <a:latin typeface="Times New Roman" panose="02020603050405020304" pitchFamily="18" charset="0"/>
                <a:ea typeface="ＭＳ Ｐゴシック" charset="0"/>
                <a:cs typeface="Times New Roman" panose="02020603050405020304" pitchFamily="18" charset="0"/>
              </a:rPr>
              <a:t>Clean / Dirty Water Separation system</a:t>
            </a:r>
          </a:p>
          <a:p>
            <a:pPr marL="285750" indent="-285750">
              <a:spcBef>
                <a:spcPts val="600"/>
              </a:spcBef>
              <a:buClr>
                <a:schemeClr val="accent1"/>
              </a:buClr>
              <a:buSzPct val="100000"/>
              <a:buFont typeface="Arial" panose="020B0604020202020204" pitchFamily="34" charset="0"/>
              <a:buChar char="•"/>
            </a:pPr>
            <a:r>
              <a:rPr lang="en-AU" sz="1600" dirty="0">
                <a:latin typeface="Times New Roman" panose="02020603050405020304" pitchFamily="18" charset="0"/>
                <a:ea typeface="ＭＳ Ｐゴシック" charset="0"/>
                <a:cs typeface="Times New Roman" panose="02020603050405020304" pitchFamily="18" charset="0"/>
              </a:rPr>
              <a:t>Extended groundwater monitoring network and</a:t>
            </a:r>
          </a:p>
          <a:p>
            <a:pPr marL="285750" indent="-285750">
              <a:spcBef>
                <a:spcPts val="600"/>
              </a:spcBef>
              <a:buClr>
                <a:schemeClr val="accent1"/>
              </a:buClr>
              <a:buSzPct val="100000"/>
              <a:buFont typeface="Arial" panose="020B0604020202020204" pitchFamily="34" charset="0"/>
              <a:buChar char="•"/>
            </a:pPr>
            <a:r>
              <a:rPr lang="en-AU" sz="1600" dirty="0">
                <a:latin typeface="Times New Roman" panose="02020603050405020304" pitchFamily="18" charset="0"/>
                <a:ea typeface="ＭＳ Ｐゴシック" charset="0"/>
                <a:cs typeface="Times New Roman" panose="02020603050405020304" pitchFamily="18" charset="0"/>
              </a:rPr>
              <a:t>Mine dewatering system supported by real time monitoring system</a:t>
            </a:r>
          </a:p>
          <a:p>
            <a:pPr>
              <a:lnSpc>
                <a:spcPct val="100000"/>
              </a:lnSpc>
              <a:spcBef>
                <a:spcPts val="0"/>
              </a:spcBef>
              <a:buSzPct val="150000"/>
            </a:pPr>
            <a:r>
              <a:rPr lang="en-AU" sz="1600" dirty="0" smtClean="0">
                <a:latin typeface="Times New Roman" panose="02020603050405020304" pitchFamily="18" charset="0"/>
                <a:ea typeface="ＭＳ Ｐゴシック" charset="0"/>
                <a:cs typeface="Times New Roman" panose="02020603050405020304" pitchFamily="18" charset="0"/>
              </a:rPr>
              <a:t> </a:t>
            </a:r>
          </a:p>
          <a:p>
            <a:pPr>
              <a:lnSpc>
                <a:spcPct val="100000"/>
              </a:lnSpc>
              <a:spcBef>
                <a:spcPts val="0"/>
              </a:spcBef>
              <a:buSzPct val="150000"/>
            </a:pPr>
            <a:r>
              <a:rPr lang="en-AU" sz="1600" dirty="0" smtClean="0">
                <a:latin typeface="Times New Roman" panose="02020603050405020304" pitchFamily="18" charset="0"/>
                <a:ea typeface="ＭＳ Ｐゴシック" charset="0"/>
                <a:cs typeface="Times New Roman" panose="02020603050405020304" pitchFamily="18" charset="0"/>
              </a:rPr>
              <a:t>Recent </a:t>
            </a:r>
            <a:r>
              <a:rPr lang="en-AU" sz="1600" dirty="0">
                <a:latin typeface="Times New Roman" panose="02020603050405020304" pitchFamily="18" charset="0"/>
                <a:ea typeface="ＭＳ Ｐゴシック" charset="0"/>
                <a:cs typeface="Times New Roman" panose="02020603050405020304" pitchFamily="18" charset="0"/>
              </a:rPr>
              <a:t>Controlled Groundwater Allocation and </a:t>
            </a:r>
            <a:r>
              <a:rPr lang="en-AU" sz="1600" dirty="0" err="1">
                <a:latin typeface="Times New Roman" panose="02020603050405020304" pitchFamily="18" charset="0"/>
                <a:ea typeface="ＭＳ Ｐゴシック" charset="0"/>
                <a:cs typeface="Times New Roman" panose="02020603050405020304" pitchFamily="18" charset="0"/>
              </a:rPr>
              <a:t>Talbragar</a:t>
            </a:r>
            <a:r>
              <a:rPr lang="en-AU" sz="1600" dirty="0">
                <a:latin typeface="Times New Roman" panose="02020603050405020304" pitchFamily="18" charset="0"/>
                <a:ea typeface="ＭＳ Ｐゴシック" charset="0"/>
                <a:cs typeface="Times New Roman" panose="02020603050405020304" pitchFamily="18" charset="0"/>
              </a:rPr>
              <a:t> </a:t>
            </a:r>
            <a:r>
              <a:rPr lang="en-AU" sz="1600" dirty="0" err="1">
                <a:latin typeface="Times New Roman" panose="02020603050405020304" pitchFamily="18" charset="0"/>
                <a:ea typeface="ＭＳ Ｐゴシック" charset="0"/>
                <a:cs typeface="Times New Roman" panose="02020603050405020304" pitchFamily="18" charset="0"/>
              </a:rPr>
              <a:t>baseflow</a:t>
            </a:r>
            <a:r>
              <a:rPr lang="en-AU" sz="1600" dirty="0">
                <a:latin typeface="Times New Roman" panose="02020603050405020304" pitchFamily="18" charset="0"/>
                <a:ea typeface="ＭＳ Ｐゴシック" charset="0"/>
                <a:cs typeface="Times New Roman" panose="02020603050405020304" pitchFamily="18" charset="0"/>
              </a:rPr>
              <a:t> offset purchases have secured sufficient allocation for the current mine life (including MOD 4</a:t>
            </a:r>
            <a:r>
              <a:rPr lang="en-AU" sz="1600" dirty="0" smtClean="0">
                <a:latin typeface="Times New Roman" panose="02020603050405020304" pitchFamily="18" charset="0"/>
                <a:ea typeface="ＭＳ Ｐゴシック" charset="0"/>
                <a:cs typeface="Times New Roman" panose="02020603050405020304" pitchFamily="18" charset="0"/>
              </a:rPr>
              <a:t>)</a:t>
            </a:r>
            <a:endParaRPr lang="en-AU" sz="1600" dirty="0">
              <a:latin typeface="Times New Roman" panose="02020603050405020304" pitchFamily="18" charset="0"/>
              <a:ea typeface="ＭＳ Ｐゴシック"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4203166" y="2111623"/>
            <a:ext cx="4532579" cy="3696472"/>
          </a:xfrm>
          <a:prstGeom prst="rect">
            <a:avLst/>
          </a:prstGeom>
        </p:spPr>
      </p:pic>
    </p:spTree>
    <p:extLst>
      <p:ext uri="{BB962C8B-B14F-4D97-AF65-F5344CB8AC3E}">
        <p14:creationId xmlns:p14="http://schemas.microsoft.com/office/powerpoint/2010/main" val="17631981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49652" y="3989153"/>
            <a:ext cx="2294966" cy="2329109"/>
          </a:xfrm>
          <a:prstGeom prst="rect">
            <a:avLst/>
          </a:prstGeom>
        </p:spPr>
      </p:pic>
      <p:sp>
        <p:nvSpPr>
          <p:cNvPr id="3" name="Footer Placeholder 2"/>
          <p:cNvSpPr>
            <a:spLocks noGrp="1"/>
          </p:cNvSpPr>
          <p:nvPr>
            <p:ph type="ftr" sz="quarter" idx="11"/>
          </p:nvPr>
        </p:nvSpPr>
        <p:spPr/>
        <p:txBody>
          <a:bodyPr/>
          <a:lstStyle/>
          <a:p>
            <a:r>
              <a:rPr lang="en-US" dirty="0"/>
              <a:t>Ulan Coal Mine MOD 4</a:t>
            </a:r>
            <a:endParaRPr lang="en-GB" dirty="0"/>
          </a:p>
        </p:txBody>
      </p:sp>
      <p:sp>
        <p:nvSpPr>
          <p:cNvPr id="4" name="Slide Number Placeholder 3"/>
          <p:cNvSpPr>
            <a:spLocks noGrp="1"/>
          </p:cNvSpPr>
          <p:nvPr>
            <p:ph type="sldNum" sz="quarter" idx="12"/>
          </p:nvPr>
        </p:nvSpPr>
        <p:spPr/>
        <p:txBody>
          <a:bodyPr/>
          <a:lstStyle/>
          <a:p>
            <a:fld id="{B7D98634-0839-1247-8D2B-FEEA21DA0BC2}" type="slidenum">
              <a:rPr lang="en-GB" smtClean="0"/>
              <a:t>21</a:t>
            </a:fld>
            <a:endParaRPr lang="en-GB"/>
          </a:p>
        </p:txBody>
      </p:sp>
      <p:sp>
        <p:nvSpPr>
          <p:cNvPr id="5" name="Text Placeholder 4"/>
          <p:cNvSpPr>
            <a:spLocks noGrp="1"/>
          </p:cNvSpPr>
          <p:nvPr>
            <p:ph type="body" sz="quarter" idx="13"/>
          </p:nvPr>
        </p:nvSpPr>
        <p:spPr/>
        <p:txBody>
          <a:bodyPr/>
          <a:lstStyle/>
          <a:p>
            <a:r>
              <a:rPr lang="en-AU" sz="2200" dirty="0">
                <a:latin typeface="Times New Roman" panose="02020603050405020304" pitchFamily="18" charset="0"/>
                <a:cs typeface="Times New Roman" panose="02020603050405020304" pitchFamily="18" charset="0"/>
              </a:rPr>
              <a:t>Current Water Management </a:t>
            </a:r>
            <a:r>
              <a:rPr lang="en-AU" sz="2200" dirty="0" smtClean="0">
                <a:latin typeface="Times New Roman" panose="02020603050405020304" pitchFamily="18" charset="0"/>
                <a:cs typeface="Times New Roman" panose="02020603050405020304" pitchFamily="18" charset="0"/>
              </a:rPr>
              <a:t>– </a:t>
            </a:r>
            <a:r>
              <a:rPr lang="en-AU" sz="2200" dirty="0" err="1" smtClean="0">
                <a:latin typeface="Times New Roman" panose="02020603050405020304" pitchFamily="18" charset="0"/>
                <a:cs typeface="Times New Roman" panose="02020603050405020304" pitchFamily="18" charset="0"/>
              </a:rPr>
              <a:t>Bobadeen</a:t>
            </a:r>
            <a:r>
              <a:rPr lang="en-AU" sz="2200" dirty="0" smtClean="0">
                <a:latin typeface="Times New Roman" panose="02020603050405020304" pitchFamily="18" charset="0"/>
                <a:cs typeface="Times New Roman" panose="02020603050405020304" pitchFamily="18" charset="0"/>
              </a:rPr>
              <a:t> Irrigation Scheme</a:t>
            </a:r>
            <a:endParaRPr lang="en-GB" sz="2200"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55" y="1183366"/>
            <a:ext cx="4315949" cy="2879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4531986" y="1183365"/>
            <a:ext cx="4510755" cy="2739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015" y="3923289"/>
            <a:ext cx="5743594" cy="232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39367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Ulan Coal Mine MOD 4</a:t>
            </a:r>
            <a:endParaRPr lang="en-GB" dirty="0"/>
          </a:p>
        </p:txBody>
      </p:sp>
      <p:sp>
        <p:nvSpPr>
          <p:cNvPr id="4" name="Slide Number Placeholder 3"/>
          <p:cNvSpPr>
            <a:spLocks noGrp="1"/>
          </p:cNvSpPr>
          <p:nvPr>
            <p:ph type="sldNum" sz="quarter" idx="12"/>
          </p:nvPr>
        </p:nvSpPr>
        <p:spPr/>
        <p:txBody>
          <a:bodyPr/>
          <a:lstStyle/>
          <a:p>
            <a:fld id="{B7D98634-0839-1247-8D2B-FEEA21DA0BC2}" type="slidenum">
              <a:rPr lang="en-GB" smtClean="0"/>
              <a:t>22</a:t>
            </a:fld>
            <a:endParaRPr lang="en-GB"/>
          </a:p>
        </p:txBody>
      </p:sp>
      <p:sp>
        <p:nvSpPr>
          <p:cNvPr id="5" name="Text Placeholder 4"/>
          <p:cNvSpPr>
            <a:spLocks noGrp="1"/>
          </p:cNvSpPr>
          <p:nvPr>
            <p:ph type="body" sz="quarter" idx="13"/>
          </p:nvPr>
        </p:nvSpPr>
        <p:spPr/>
        <p:txBody>
          <a:bodyPr/>
          <a:lstStyle/>
          <a:p>
            <a:r>
              <a:rPr lang="en-AU" sz="2200" dirty="0" smtClean="0">
                <a:latin typeface="Times New Roman" panose="02020603050405020304" pitchFamily="18" charset="0"/>
                <a:cs typeface="Times New Roman" panose="02020603050405020304" pitchFamily="18" charset="0"/>
              </a:rPr>
              <a:t>Ulan Coal Mine Life</a:t>
            </a:r>
            <a:endParaRPr lang="en-GB" sz="2200" dirty="0"/>
          </a:p>
        </p:txBody>
      </p:sp>
      <p:pic>
        <p:nvPicPr>
          <p:cNvPr id="6" name="Picture 5"/>
          <p:cNvPicPr>
            <a:picLocks noChangeAspect="1"/>
          </p:cNvPicPr>
          <p:nvPr/>
        </p:nvPicPr>
        <p:blipFill>
          <a:blip r:embed="rId3"/>
          <a:stretch>
            <a:fillRect/>
          </a:stretch>
        </p:blipFill>
        <p:spPr>
          <a:xfrm>
            <a:off x="1174531" y="1339161"/>
            <a:ext cx="6787056" cy="4777176"/>
          </a:xfrm>
          <a:prstGeom prst="rect">
            <a:avLst/>
          </a:prstGeom>
        </p:spPr>
      </p:pic>
    </p:spTree>
    <p:extLst>
      <p:ext uri="{BB962C8B-B14F-4D97-AF65-F5344CB8AC3E}">
        <p14:creationId xmlns:p14="http://schemas.microsoft.com/office/powerpoint/2010/main" val="2765592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9924" y="1256796"/>
            <a:ext cx="4558899" cy="4351338"/>
          </a:xfrm>
        </p:spPr>
        <p:txBody>
          <a:bodyPr/>
          <a:lstStyle/>
          <a:p>
            <a:endParaRPr lang="en-AU" dirty="0"/>
          </a:p>
          <a:p>
            <a:endParaRPr lang="en-AU" dirty="0" smtClean="0"/>
          </a:p>
          <a:p>
            <a:endParaRPr lang="en-AU" dirty="0"/>
          </a:p>
        </p:txBody>
      </p:sp>
      <p:sp>
        <p:nvSpPr>
          <p:cNvPr id="3" name="Footer Placeholder 2"/>
          <p:cNvSpPr>
            <a:spLocks noGrp="1"/>
          </p:cNvSpPr>
          <p:nvPr>
            <p:ph type="ftr" sz="quarter" idx="11"/>
          </p:nvPr>
        </p:nvSpPr>
        <p:spPr/>
        <p:txBody>
          <a:bodyPr/>
          <a:lstStyle/>
          <a:p>
            <a:r>
              <a:rPr lang="en-US" dirty="0"/>
              <a:t>Ulan Coal Mine MOD 4</a:t>
            </a:r>
            <a:endParaRPr lang="en-GB" dirty="0"/>
          </a:p>
        </p:txBody>
      </p:sp>
      <p:sp>
        <p:nvSpPr>
          <p:cNvPr id="4" name="Slide Number Placeholder 3"/>
          <p:cNvSpPr>
            <a:spLocks noGrp="1"/>
          </p:cNvSpPr>
          <p:nvPr>
            <p:ph type="sldNum" sz="quarter" idx="12"/>
          </p:nvPr>
        </p:nvSpPr>
        <p:spPr/>
        <p:txBody>
          <a:bodyPr/>
          <a:lstStyle/>
          <a:p>
            <a:fld id="{B7D98634-0839-1247-8D2B-FEEA21DA0BC2}" type="slidenum">
              <a:rPr lang="en-GB" smtClean="0"/>
              <a:t>2</a:t>
            </a:fld>
            <a:endParaRPr lang="en-GB"/>
          </a:p>
        </p:txBody>
      </p:sp>
      <p:sp>
        <p:nvSpPr>
          <p:cNvPr id="5" name="Text Placeholder 4"/>
          <p:cNvSpPr>
            <a:spLocks noGrp="1"/>
          </p:cNvSpPr>
          <p:nvPr>
            <p:ph type="body" sz="quarter" idx="13"/>
          </p:nvPr>
        </p:nvSpPr>
        <p:spPr/>
        <p:txBody>
          <a:bodyPr/>
          <a:lstStyle/>
          <a:p>
            <a:r>
              <a:rPr lang="en-AU" sz="2200" dirty="0">
                <a:latin typeface="Times New Roman" panose="02020603050405020304" pitchFamily="18" charset="0"/>
                <a:cs typeface="Times New Roman" panose="02020603050405020304" pitchFamily="18" charset="0"/>
              </a:rPr>
              <a:t>Ulan </a:t>
            </a:r>
            <a:r>
              <a:rPr lang="en-AU" sz="2200" dirty="0" smtClean="0">
                <a:latin typeface="Times New Roman" panose="02020603050405020304" pitchFamily="18" charset="0"/>
                <a:cs typeface="Times New Roman" panose="02020603050405020304" pitchFamily="18" charset="0"/>
              </a:rPr>
              <a:t>Complex and Proposed </a:t>
            </a:r>
            <a:r>
              <a:rPr lang="en-AU" sz="2200" dirty="0">
                <a:latin typeface="Times New Roman" panose="02020603050405020304" pitchFamily="18" charset="0"/>
                <a:cs typeface="Times New Roman" panose="02020603050405020304" pitchFamily="18" charset="0"/>
              </a:rPr>
              <a:t>Modification</a:t>
            </a:r>
            <a:endParaRPr lang="en-AU" sz="2200" dirty="0"/>
          </a:p>
        </p:txBody>
      </p:sp>
      <p:sp>
        <p:nvSpPr>
          <p:cNvPr id="6" name="Rectangle 5"/>
          <p:cNvSpPr/>
          <p:nvPr/>
        </p:nvSpPr>
        <p:spPr>
          <a:xfrm>
            <a:off x="474882" y="1503136"/>
            <a:ext cx="3522268" cy="4247317"/>
          </a:xfrm>
          <a:prstGeom prst="rect">
            <a:avLst/>
          </a:prstGeom>
        </p:spPr>
        <p:txBody>
          <a:bodyPr wrap="square">
            <a:spAutoFit/>
          </a:bodyPr>
          <a:lstStyle/>
          <a:p>
            <a:r>
              <a:rPr lang="en-AU" sz="1600" dirty="0" smtClean="0">
                <a:latin typeface="Times New Roman" panose="02020603050405020304" pitchFamily="18" charset="0"/>
                <a:ea typeface="ＭＳ Ｐゴシック" charset="0"/>
                <a:cs typeface="Times New Roman" panose="02020603050405020304" pitchFamily="18" charset="0"/>
              </a:rPr>
              <a:t>Ulan Coal Mine is located 45km north of </a:t>
            </a:r>
            <a:r>
              <a:rPr lang="en-AU" sz="1600" dirty="0">
                <a:latin typeface="Times New Roman" panose="02020603050405020304" pitchFamily="18" charset="0"/>
                <a:ea typeface="ＭＳ Ｐゴシック" charset="0"/>
                <a:cs typeface="Times New Roman" panose="02020603050405020304" pitchFamily="18" charset="0"/>
              </a:rPr>
              <a:t>Mudgee and 25km north east of </a:t>
            </a:r>
            <a:r>
              <a:rPr lang="en-AU" sz="1600" dirty="0" smtClean="0">
                <a:latin typeface="Times New Roman" panose="02020603050405020304" pitchFamily="18" charset="0"/>
                <a:ea typeface="ＭＳ Ｐゴシック" charset="0"/>
                <a:cs typeface="Times New Roman" panose="02020603050405020304" pitchFamily="18" charset="0"/>
              </a:rPr>
              <a:t>Gulgong, within the Mid-Western Regional Council </a:t>
            </a:r>
          </a:p>
          <a:p>
            <a:endParaRPr lang="en-AU" sz="1600" dirty="0">
              <a:latin typeface="Times New Roman" panose="02020603050405020304" pitchFamily="18" charset="0"/>
              <a:ea typeface="ＭＳ Ｐゴシック" charset="0"/>
              <a:cs typeface="Times New Roman" panose="02020603050405020304" pitchFamily="18" charset="0"/>
            </a:endParaRPr>
          </a:p>
          <a:p>
            <a:r>
              <a:rPr lang="en-AU" sz="1600" dirty="0" smtClean="0">
                <a:latin typeface="Times New Roman" panose="02020603050405020304" pitchFamily="18" charset="0"/>
                <a:cs typeface="Times New Roman" panose="02020603050405020304" pitchFamily="18" charset="0"/>
              </a:rPr>
              <a:t>Mod 4 would provide </a:t>
            </a:r>
            <a:r>
              <a:rPr lang="en-AU" sz="1600" dirty="0">
                <a:latin typeface="Times New Roman" panose="02020603050405020304" pitchFamily="18" charset="0"/>
                <a:cs typeface="Times New Roman" panose="02020603050405020304" pitchFamily="18" charset="0"/>
              </a:rPr>
              <a:t>access to an additional 6.4 </a:t>
            </a:r>
            <a:r>
              <a:rPr lang="en-AU" sz="1600" dirty="0" smtClean="0">
                <a:latin typeface="Times New Roman" panose="02020603050405020304" pitchFamily="18" charset="0"/>
                <a:cs typeface="Times New Roman" panose="02020603050405020304" pitchFamily="18" charset="0"/>
              </a:rPr>
              <a:t>million tonnes of coal</a:t>
            </a:r>
          </a:p>
          <a:p>
            <a:endParaRPr lang="en-AU" sz="1600" dirty="0">
              <a:latin typeface="Times New Roman" panose="02020603050405020304" pitchFamily="18" charset="0"/>
              <a:cs typeface="Times New Roman" panose="02020603050405020304" pitchFamily="18" charset="0"/>
            </a:endParaRPr>
          </a:p>
          <a:p>
            <a:r>
              <a:rPr lang="en-AU" sz="1600" dirty="0">
                <a:latin typeface="Times New Roman" panose="02020603050405020304" pitchFamily="18" charset="0"/>
                <a:cs typeface="Times New Roman" panose="02020603050405020304" pitchFamily="18" charset="0"/>
              </a:rPr>
              <a:t>No changes to the maximum workforce, limits on extraction or the approval </a:t>
            </a:r>
            <a:r>
              <a:rPr lang="en-AU" sz="1600" dirty="0" smtClean="0">
                <a:latin typeface="Times New Roman" panose="02020603050405020304" pitchFamily="18" charset="0"/>
                <a:cs typeface="Times New Roman" panose="02020603050405020304" pitchFamily="18" charset="0"/>
              </a:rPr>
              <a:t>term</a:t>
            </a:r>
            <a:endParaRPr lang="en-AU" sz="1600" dirty="0">
              <a:latin typeface="Times New Roman" panose="02020603050405020304" pitchFamily="18" charset="0"/>
              <a:cs typeface="Times New Roman" panose="02020603050405020304" pitchFamily="18" charset="0"/>
            </a:endParaRPr>
          </a:p>
          <a:p>
            <a:r>
              <a:rPr lang="en-AU" sz="1600" dirty="0" smtClean="0">
                <a:latin typeface="Times New Roman" panose="02020603050405020304" pitchFamily="18" charset="0"/>
                <a:cs typeface="Times New Roman" panose="02020603050405020304" pitchFamily="18" charset="0"/>
              </a:rPr>
              <a:t>Mod </a:t>
            </a:r>
            <a:r>
              <a:rPr lang="en-AU" sz="1600" dirty="0">
                <a:latin typeface="Times New Roman" panose="02020603050405020304" pitchFamily="18" charset="0"/>
                <a:cs typeface="Times New Roman" panose="02020603050405020304" pitchFamily="18" charset="0"/>
              </a:rPr>
              <a:t>4 lies wholly within existing approval </a:t>
            </a:r>
            <a:r>
              <a:rPr lang="en-AU" sz="1600" dirty="0" smtClean="0">
                <a:latin typeface="Times New Roman" panose="02020603050405020304" pitchFamily="18" charset="0"/>
                <a:cs typeface="Times New Roman" panose="02020603050405020304" pitchFamily="18" charset="0"/>
              </a:rPr>
              <a:t>and </a:t>
            </a:r>
            <a:r>
              <a:rPr lang="en-AU" sz="1600" dirty="0">
                <a:latin typeface="Times New Roman" panose="02020603050405020304" pitchFamily="18" charset="0"/>
                <a:cs typeface="Times New Roman" panose="02020603050405020304" pitchFamily="18" charset="0"/>
              </a:rPr>
              <a:t>Mining Lease </a:t>
            </a:r>
            <a:r>
              <a:rPr lang="en-AU" sz="1600" dirty="0" smtClean="0">
                <a:latin typeface="Times New Roman" panose="02020603050405020304" pitchFamily="18" charset="0"/>
                <a:cs typeface="Times New Roman" panose="02020603050405020304" pitchFamily="18" charset="0"/>
              </a:rPr>
              <a:t>boundaries</a:t>
            </a:r>
          </a:p>
          <a:p>
            <a:endParaRPr lang="en-AU" sz="1600" dirty="0" smtClean="0">
              <a:latin typeface="Times New Roman" panose="02020603050405020304" pitchFamily="18" charset="0"/>
              <a:cs typeface="Times New Roman" panose="02020603050405020304" pitchFamily="18" charset="0"/>
            </a:endParaRPr>
          </a:p>
          <a:p>
            <a:r>
              <a:rPr lang="en-AU" sz="1600" dirty="0">
                <a:latin typeface="Times New Roman" panose="02020603050405020304" pitchFamily="18" charset="0"/>
                <a:cs typeface="Times New Roman" panose="02020603050405020304" pitchFamily="18" charset="0"/>
              </a:rPr>
              <a:t>Commencement of works associated with Modification 4 is scheduled for 1 November </a:t>
            </a:r>
            <a:r>
              <a:rPr lang="en-AU" sz="1600" dirty="0" smtClean="0">
                <a:latin typeface="Times New Roman" panose="02020603050405020304" pitchFamily="18" charset="0"/>
                <a:cs typeface="Times New Roman" panose="02020603050405020304" pitchFamily="18" charset="0"/>
              </a:rPr>
              <a:t>2019 </a:t>
            </a:r>
            <a:endParaRPr lang="en-AU" sz="16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AU" sz="1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00576" y="1114477"/>
            <a:ext cx="3653162" cy="5166846"/>
          </a:xfrm>
          <a:prstGeom prst="rect">
            <a:avLst/>
          </a:prstGeom>
        </p:spPr>
      </p:pic>
    </p:spTree>
    <p:extLst>
      <p:ext uri="{BB962C8B-B14F-4D97-AF65-F5344CB8AC3E}">
        <p14:creationId xmlns:p14="http://schemas.microsoft.com/office/powerpoint/2010/main" val="33184023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Ulan Coal Mine MOD 4</a:t>
            </a:r>
            <a:endParaRPr lang="en-GB" dirty="0"/>
          </a:p>
        </p:txBody>
      </p:sp>
      <p:sp>
        <p:nvSpPr>
          <p:cNvPr id="4" name="Slide Number Placeholder 3"/>
          <p:cNvSpPr>
            <a:spLocks noGrp="1"/>
          </p:cNvSpPr>
          <p:nvPr>
            <p:ph type="sldNum" sz="quarter" idx="12"/>
          </p:nvPr>
        </p:nvSpPr>
        <p:spPr/>
        <p:txBody>
          <a:bodyPr/>
          <a:lstStyle/>
          <a:p>
            <a:fld id="{B7D98634-0839-1247-8D2B-FEEA21DA0BC2}" type="slidenum">
              <a:rPr lang="en-GB" smtClean="0"/>
              <a:t>3</a:t>
            </a:fld>
            <a:endParaRPr lang="en-GB"/>
          </a:p>
        </p:txBody>
      </p:sp>
      <p:sp>
        <p:nvSpPr>
          <p:cNvPr id="5" name="Text Placeholder 4"/>
          <p:cNvSpPr>
            <a:spLocks noGrp="1"/>
          </p:cNvSpPr>
          <p:nvPr>
            <p:ph type="body" sz="quarter" idx="13"/>
          </p:nvPr>
        </p:nvSpPr>
        <p:spPr/>
        <p:txBody>
          <a:bodyPr/>
          <a:lstStyle/>
          <a:p>
            <a:r>
              <a:rPr lang="en-AU" sz="2200" dirty="0">
                <a:latin typeface="Times New Roman" panose="02020603050405020304" pitchFamily="18" charset="0"/>
                <a:cs typeface="Times New Roman" panose="02020603050405020304" pitchFamily="18" charset="0"/>
              </a:rPr>
              <a:t>Proposed Modification</a:t>
            </a:r>
            <a:endParaRPr lang="en-AU" sz="2200" dirty="0"/>
          </a:p>
        </p:txBody>
      </p:sp>
      <p:pic>
        <p:nvPicPr>
          <p:cNvPr id="11" name="Content Placeholder 10"/>
          <p:cNvPicPr>
            <a:picLocks noGrp="1" noChangeAspect="1"/>
          </p:cNvPicPr>
          <p:nvPr>
            <p:ph idx="1"/>
          </p:nvPr>
        </p:nvPicPr>
        <p:blipFill>
          <a:blip r:embed="rId3"/>
          <a:stretch>
            <a:fillRect/>
          </a:stretch>
        </p:blipFill>
        <p:spPr>
          <a:xfrm>
            <a:off x="4522125" y="1175657"/>
            <a:ext cx="4178361" cy="2482851"/>
          </a:xfrm>
          <a:prstGeom prst="rect">
            <a:avLst/>
          </a:prstGeom>
          <a:ln w="12700">
            <a:solidFill>
              <a:schemeClr val="tx1"/>
            </a:solidFill>
          </a:ln>
        </p:spPr>
      </p:pic>
      <p:pic>
        <p:nvPicPr>
          <p:cNvPr id="12" name="Picture 11"/>
          <p:cNvPicPr>
            <a:picLocks noChangeAspect="1"/>
          </p:cNvPicPr>
          <p:nvPr/>
        </p:nvPicPr>
        <p:blipFill>
          <a:blip r:embed="rId4"/>
          <a:stretch>
            <a:fillRect/>
          </a:stretch>
        </p:blipFill>
        <p:spPr>
          <a:xfrm>
            <a:off x="4522124" y="3722054"/>
            <a:ext cx="4178361" cy="2519960"/>
          </a:xfrm>
          <a:prstGeom prst="rect">
            <a:avLst/>
          </a:prstGeom>
          <a:ln w="12700">
            <a:solidFill>
              <a:schemeClr val="tx1"/>
            </a:solidFill>
          </a:ln>
        </p:spPr>
      </p:pic>
      <p:sp>
        <p:nvSpPr>
          <p:cNvPr id="2" name="Rectangle 1"/>
          <p:cNvSpPr/>
          <p:nvPr/>
        </p:nvSpPr>
        <p:spPr>
          <a:xfrm>
            <a:off x="619647" y="1090564"/>
            <a:ext cx="3269608" cy="5262979"/>
          </a:xfrm>
          <a:prstGeom prst="rect">
            <a:avLst/>
          </a:prstGeom>
        </p:spPr>
        <p:txBody>
          <a:bodyPr wrap="square">
            <a:spAutoFit/>
          </a:bodyPr>
          <a:lstStyle/>
          <a:p>
            <a:r>
              <a:rPr lang="en-AU" sz="1600" dirty="0">
                <a:latin typeface="Times New Roman" panose="02020603050405020304" pitchFamily="18" charset="0"/>
                <a:ea typeface="ＭＳ Ｐゴシック" charset="0"/>
                <a:cs typeface="Times New Roman" panose="02020603050405020304" pitchFamily="18" charset="0"/>
              </a:rPr>
              <a:t>Geological information gathered since the project was approved indicates additional minable resource and ventilation can be achieved with extended panels  </a:t>
            </a:r>
          </a:p>
          <a:p>
            <a:endParaRPr lang="en-AU" sz="1600" dirty="0">
              <a:latin typeface="Times New Roman" panose="02020603050405020304" pitchFamily="18" charset="0"/>
              <a:ea typeface="ＭＳ Ｐゴシック" charset="0"/>
              <a:cs typeface="Times New Roman" panose="02020603050405020304" pitchFamily="18" charset="0"/>
            </a:endParaRPr>
          </a:p>
          <a:p>
            <a:r>
              <a:rPr lang="en-AU" sz="1600" dirty="0">
                <a:latin typeface="Times New Roman" panose="02020603050405020304" pitchFamily="18" charset="0"/>
                <a:ea typeface="ＭＳ Ｐゴシック" charset="0"/>
                <a:cs typeface="Times New Roman" panose="02020603050405020304" pitchFamily="18" charset="0"/>
              </a:rPr>
              <a:t>A coal barrier between LW28 and LW29 in the approved mine plan was removed and LW33 will be widened accordingly</a:t>
            </a:r>
          </a:p>
          <a:p>
            <a:endParaRPr lang="en-AU" sz="1600" dirty="0" smtClean="0">
              <a:latin typeface="Times New Roman" panose="02020603050405020304" pitchFamily="18" charset="0"/>
              <a:cs typeface="Times New Roman" panose="02020603050405020304" pitchFamily="18" charset="0"/>
            </a:endParaRPr>
          </a:p>
          <a:p>
            <a:r>
              <a:rPr lang="en-AU" sz="1600" dirty="0" smtClean="0">
                <a:latin typeface="Times New Roman" panose="02020603050405020304" pitchFamily="18" charset="0"/>
                <a:cs typeface="Times New Roman" panose="02020603050405020304" pitchFamily="18" charset="0"/>
              </a:rPr>
              <a:t>Mod </a:t>
            </a:r>
            <a:r>
              <a:rPr lang="en-AU" sz="1600" dirty="0">
                <a:latin typeface="Times New Roman" panose="02020603050405020304" pitchFamily="18" charset="0"/>
                <a:cs typeface="Times New Roman" panose="02020603050405020304" pitchFamily="18" charset="0"/>
              </a:rPr>
              <a:t>4 to Project Approval 08_0184 (PA 08_0184) under s75W </a:t>
            </a:r>
            <a:r>
              <a:rPr lang="en-AU" sz="1600" dirty="0" smtClean="0">
                <a:latin typeface="Times New Roman" panose="02020603050405020304" pitchFamily="18" charset="0"/>
                <a:cs typeface="Times New Roman" panose="02020603050405020304" pitchFamily="18" charset="0"/>
              </a:rPr>
              <a:t>seeks</a:t>
            </a:r>
            <a:endParaRPr lang="en-AU" sz="1600" dirty="0">
              <a:latin typeface="Times New Roman" panose="02020603050405020304" pitchFamily="18" charset="0"/>
              <a:cs typeface="Times New Roman" panose="02020603050405020304" pitchFamily="18" charset="0"/>
            </a:endParaRPr>
          </a:p>
          <a:p>
            <a:pPr marL="285750" indent="-285750">
              <a:buClr>
                <a:schemeClr val="accent1"/>
              </a:buClr>
              <a:buFont typeface="Arial" panose="020B0604020202020204" pitchFamily="34" charset="0"/>
              <a:buChar char="•"/>
            </a:pPr>
            <a:r>
              <a:rPr lang="en-AU" sz="1600" dirty="0" smtClean="0">
                <a:latin typeface="Times New Roman" panose="02020603050405020304" pitchFamily="18" charset="0"/>
                <a:ea typeface="ＭＳ Ｐゴシック" charset="0"/>
                <a:cs typeface="Times New Roman" panose="02020603050405020304" pitchFamily="18" charset="0"/>
              </a:rPr>
              <a:t>Extension </a:t>
            </a:r>
            <a:r>
              <a:rPr lang="en-AU" sz="1600" dirty="0">
                <a:latin typeface="Times New Roman" panose="02020603050405020304" pitchFamily="18" charset="0"/>
                <a:ea typeface="ＭＳ Ｐゴシック" charset="0"/>
                <a:cs typeface="Times New Roman" panose="02020603050405020304" pitchFamily="18" charset="0"/>
              </a:rPr>
              <a:t>of Ulan Underground (UUG)  Long Wall’s (LW </a:t>
            </a:r>
            <a:r>
              <a:rPr lang="en-AU" sz="1600" dirty="0" smtClean="0">
                <a:latin typeface="Times New Roman" panose="02020603050405020304" pitchFamily="18" charset="0"/>
                <a:ea typeface="ＭＳ Ｐゴシック" charset="0"/>
                <a:cs typeface="Times New Roman" panose="02020603050405020304" pitchFamily="18" charset="0"/>
              </a:rPr>
              <a:t>30-33)</a:t>
            </a:r>
            <a:endParaRPr lang="en-AU" sz="1600" dirty="0">
              <a:latin typeface="Times New Roman" panose="02020603050405020304" pitchFamily="18" charset="0"/>
              <a:ea typeface="ＭＳ Ｐゴシック" charset="0"/>
              <a:cs typeface="Times New Roman" panose="02020603050405020304" pitchFamily="18" charset="0"/>
            </a:endParaRPr>
          </a:p>
          <a:p>
            <a:pPr marL="285750" indent="-285750">
              <a:buClr>
                <a:schemeClr val="accent1"/>
              </a:buClr>
              <a:buFont typeface="Arial" panose="020B0604020202020204" pitchFamily="34" charset="0"/>
              <a:buChar char="•"/>
            </a:pPr>
            <a:r>
              <a:rPr lang="en-AU" sz="1600" dirty="0" smtClean="0">
                <a:latin typeface="Times New Roman" panose="02020603050405020304" pitchFamily="18" charset="0"/>
                <a:ea typeface="ＭＳ Ｐゴシック" charset="0"/>
                <a:cs typeface="Times New Roman" panose="02020603050405020304" pitchFamily="18" charset="0"/>
              </a:rPr>
              <a:t>Extension </a:t>
            </a:r>
            <a:r>
              <a:rPr lang="en-AU" sz="1600" dirty="0">
                <a:latin typeface="Times New Roman" panose="02020603050405020304" pitchFamily="18" charset="0"/>
                <a:ea typeface="ＭＳ Ｐゴシック" charset="0"/>
                <a:cs typeface="Times New Roman" panose="02020603050405020304" pitchFamily="18" charset="0"/>
              </a:rPr>
              <a:t>of UUG LW’s </a:t>
            </a:r>
            <a:r>
              <a:rPr lang="en-AU" sz="1600" dirty="0" smtClean="0">
                <a:latin typeface="Times New Roman" panose="02020603050405020304" pitchFamily="18" charset="0"/>
                <a:ea typeface="ＭＳ Ｐゴシック" charset="0"/>
                <a:cs typeface="Times New Roman" panose="02020603050405020304" pitchFamily="18" charset="0"/>
              </a:rPr>
              <a:t>W7-W8</a:t>
            </a:r>
            <a:endParaRPr lang="en-AU" sz="1600" dirty="0">
              <a:latin typeface="Times New Roman" panose="02020603050405020304" pitchFamily="18" charset="0"/>
              <a:ea typeface="ＭＳ Ｐゴシック" charset="0"/>
              <a:cs typeface="Times New Roman" panose="02020603050405020304" pitchFamily="18" charset="0"/>
            </a:endParaRPr>
          </a:p>
          <a:p>
            <a:pPr marL="285750" indent="-285750">
              <a:buClr>
                <a:schemeClr val="accent1"/>
              </a:buClr>
              <a:buFont typeface="Arial" panose="020B0604020202020204" pitchFamily="34" charset="0"/>
              <a:buChar char="•"/>
            </a:pPr>
            <a:r>
              <a:rPr lang="en-AU" sz="1600" dirty="0" smtClean="0">
                <a:latin typeface="Times New Roman" panose="02020603050405020304" pitchFamily="18" charset="0"/>
                <a:ea typeface="ＭＳ Ｐゴシック" charset="0"/>
                <a:cs typeface="Times New Roman" panose="02020603050405020304" pitchFamily="18" charset="0"/>
              </a:rPr>
              <a:t>Extension </a:t>
            </a:r>
            <a:r>
              <a:rPr lang="en-AU" sz="1600" dirty="0">
                <a:latin typeface="Times New Roman" panose="02020603050405020304" pitchFamily="18" charset="0"/>
                <a:ea typeface="ＭＳ Ｐゴシック" charset="0"/>
                <a:cs typeface="Times New Roman" panose="02020603050405020304" pitchFamily="18" charset="0"/>
              </a:rPr>
              <a:t>of Ulan West Operations </a:t>
            </a:r>
            <a:r>
              <a:rPr lang="en-AU" sz="1600" dirty="0" smtClean="0">
                <a:latin typeface="Times New Roman" panose="02020603050405020304" pitchFamily="18" charset="0"/>
                <a:ea typeface="ＭＳ Ｐゴシック" charset="0"/>
                <a:cs typeface="Times New Roman" panose="02020603050405020304" pitchFamily="18" charset="0"/>
              </a:rPr>
              <a:t>LW7-8 and</a:t>
            </a:r>
          </a:p>
          <a:p>
            <a:pPr marL="285750" indent="-285750">
              <a:buClr>
                <a:schemeClr val="accent1"/>
              </a:buClr>
              <a:buFont typeface="Arial" panose="020B0604020202020204" pitchFamily="34" charset="0"/>
              <a:buChar char="•"/>
            </a:pPr>
            <a:r>
              <a:rPr lang="en-AU" sz="1600" dirty="0" smtClean="0">
                <a:latin typeface="Times New Roman" panose="02020603050405020304" pitchFamily="18" charset="0"/>
                <a:ea typeface="ＭＳ Ｐゴシック" charset="0"/>
                <a:cs typeface="Times New Roman" panose="02020603050405020304" pitchFamily="18" charset="0"/>
              </a:rPr>
              <a:t>Installation </a:t>
            </a:r>
            <a:r>
              <a:rPr lang="en-AU" sz="1600" dirty="0">
                <a:latin typeface="Times New Roman" panose="02020603050405020304" pitchFamily="18" charset="0"/>
                <a:ea typeface="ＭＳ Ｐゴシック" charset="0"/>
                <a:cs typeface="Times New Roman" panose="02020603050405020304" pitchFamily="18" charset="0"/>
              </a:rPr>
              <a:t>of key supporting </a:t>
            </a:r>
            <a:r>
              <a:rPr lang="en-AU" sz="1600" dirty="0" smtClean="0">
                <a:latin typeface="Times New Roman" panose="02020603050405020304" pitchFamily="18" charset="0"/>
                <a:ea typeface="ＭＳ Ｐゴシック" charset="0"/>
                <a:cs typeface="Times New Roman" panose="02020603050405020304" pitchFamily="18" charset="0"/>
              </a:rPr>
              <a:t>infrastructure </a:t>
            </a:r>
          </a:p>
          <a:p>
            <a:endParaRPr lang="en-AU" sz="1600" dirty="0">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30100819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Ulan Coal Mine MOD 4</a:t>
            </a:r>
            <a:endParaRPr lang="en-GB" dirty="0"/>
          </a:p>
        </p:txBody>
      </p:sp>
      <p:sp>
        <p:nvSpPr>
          <p:cNvPr id="4" name="Slide Number Placeholder 3"/>
          <p:cNvSpPr>
            <a:spLocks noGrp="1"/>
          </p:cNvSpPr>
          <p:nvPr>
            <p:ph type="sldNum" sz="quarter" idx="12"/>
          </p:nvPr>
        </p:nvSpPr>
        <p:spPr/>
        <p:txBody>
          <a:bodyPr/>
          <a:lstStyle/>
          <a:p>
            <a:fld id="{B7D98634-0839-1247-8D2B-FEEA21DA0BC2}" type="slidenum">
              <a:rPr lang="en-GB" smtClean="0"/>
              <a:t>4</a:t>
            </a:fld>
            <a:endParaRPr lang="en-GB"/>
          </a:p>
        </p:txBody>
      </p:sp>
      <p:sp>
        <p:nvSpPr>
          <p:cNvPr id="5" name="Text Placeholder 4"/>
          <p:cNvSpPr>
            <a:spLocks noGrp="1"/>
          </p:cNvSpPr>
          <p:nvPr>
            <p:ph type="body" sz="quarter" idx="13"/>
          </p:nvPr>
        </p:nvSpPr>
        <p:spPr/>
        <p:txBody>
          <a:bodyPr/>
          <a:lstStyle/>
          <a:p>
            <a:r>
              <a:rPr lang="en-AU" sz="2200" spc="0" dirty="0">
                <a:latin typeface="Times New Roman" panose="02020603050405020304" pitchFamily="18" charset="0"/>
                <a:cs typeface="Times New Roman" panose="02020603050405020304" pitchFamily="18" charset="0"/>
              </a:rPr>
              <a:t>Proposed Modification</a:t>
            </a:r>
            <a:endParaRPr lang="en-GB" sz="2200" dirty="0"/>
          </a:p>
        </p:txBody>
      </p:sp>
      <p:graphicFrame>
        <p:nvGraphicFramePr>
          <p:cNvPr id="6" name="Content Placeholder 5">
            <a:extLst>
              <a:ext uri="{FF2B5EF4-FFF2-40B4-BE49-F238E27FC236}">
                <a16:creationId xmlns:a16="http://schemas.microsoft.com/office/drawing/2014/main" id="{AAD4E4E2-4058-4E22-9A82-DBA190873B49}"/>
              </a:ext>
            </a:extLst>
          </p:cNvPr>
          <p:cNvGraphicFramePr>
            <a:graphicFrameLocks noGrp="1"/>
          </p:cNvGraphicFramePr>
          <p:nvPr>
            <p:ph idx="1"/>
            <p:extLst>
              <p:ext uri="{D42A27DB-BD31-4B8C-83A1-F6EECF244321}">
                <p14:modId xmlns:p14="http://schemas.microsoft.com/office/powerpoint/2010/main" val="1802086324"/>
              </p:ext>
            </p:extLst>
          </p:nvPr>
        </p:nvGraphicFramePr>
        <p:xfrm>
          <a:off x="682397" y="1118637"/>
          <a:ext cx="7696200" cy="5146113"/>
        </p:xfrm>
        <a:graphic>
          <a:graphicData uri="http://schemas.openxmlformats.org/drawingml/2006/table">
            <a:tbl>
              <a:tblPr firstRow="1" firstCol="1" bandRow="1">
                <a:tableStyleId>{5C22544A-7EE6-4342-B048-85BDC9FD1C3A}</a:tableStyleId>
              </a:tblPr>
              <a:tblGrid>
                <a:gridCol w="1759868">
                  <a:extLst>
                    <a:ext uri="{9D8B030D-6E8A-4147-A177-3AD203B41FA5}">
                      <a16:colId xmlns:a16="http://schemas.microsoft.com/office/drawing/2014/main" val="1342707896"/>
                    </a:ext>
                  </a:extLst>
                </a:gridCol>
                <a:gridCol w="2592288">
                  <a:extLst>
                    <a:ext uri="{9D8B030D-6E8A-4147-A177-3AD203B41FA5}">
                      <a16:colId xmlns:a16="http://schemas.microsoft.com/office/drawing/2014/main" val="1125095423"/>
                    </a:ext>
                  </a:extLst>
                </a:gridCol>
                <a:gridCol w="3344044">
                  <a:extLst>
                    <a:ext uri="{9D8B030D-6E8A-4147-A177-3AD203B41FA5}">
                      <a16:colId xmlns:a16="http://schemas.microsoft.com/office/drawing/2014/main" val="1165208383"/>
                    </a:ext>
                  </a:extLst>
                </a:gridCol>
              </a:tblGrid>
              <a:tr h="189235">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Aspect</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Currently Approved</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smtClean="0">
                          <a:effectLst/>
                          <a:latin typeface="Times New Roman" panose="02020603050405020304" pitchFamily="18" charset="0"/>
                          <a:cs typeface="Times New Roman" panose="02020603050405020304" pitchFamily="18" charset="0"/>
                        </a:rPr>
                        <a:t>Updated Proposed </a:t>
                      </a:r>
                      <a:r>
                        <a:rPr lang="en-AU" sz="1000" dirty="0">
                          <a:effectLst/>
                          <a:latin typeface="Times New Roman" panose="02020603050405020304" pitchFamily="18" charset="0"/>
                          <a:cs typeface="Times New Roman" panose="02020603050405020304" pitchFamily="18" charset="0"/>
                        </a:rPr>
                        <a:t>Modification</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extLst>
                  <a:ext uri="{0D108BD9-81ED-4DB2-BD59-A6C34878D82A}">
                    <a16:rowId xmlns:a16="http://schemas.microsoft.com/office/drawing/2014/main" val="597027682"/>
                  </a:ext>
                </a:extLst>
              </a:tr>
              <a:tr h="352523">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Mine Life</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16-year life until 30 August 2033</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solidFill>
                            <a:srgbClr val="00B050"/>
                          </a:solidFill>
                          <a:effectLst/>
                          <a:latin typeface="Times New Roman" panose="02020603050405020304" pitchFamily="18" charset="0"/>
                          <a:cs typeface="Times New Roman" panose="02020603050405020304" pitchFamily="18" charset="0"/>
                        </a:rPr>
                        <a:t>No change</a:t>
                      </a:r>
                      <a:endParaRPr lang="en-AU" sz="1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extLst>
                  <a:ext uri="{0D108BD9-81ED-4DB2-BD59-A6C34878D82A}">
                    <a16:rowId xmlns:a16="http://schemas.microsoft.com/office/drawing/2014/main" val="3711951331"/>
                  </a:ext>
                </a:extLst>
              </a:tr>
              <a:tr h="534122">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Limits on Extraction</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20 Mt of coal per annum (including maximum of 4.1 </a:t>
                      </a:r>
                      <a:r>
                        <a:rPr lang="en-AU" sz="1000" dirty="0" err="1">
                          <a:effectLst/>
                          <a:latin typeface="Times New Roman" panose="02020603050405020304" pitchFamily="18" charset="0"/>
                          <a:cs typeface="Times New Roman" panose="02020603050405020304" pitchFamily="18" charset="0"/>
                        </a:rPr>
                        <a:t>Mtpa</a:t>
                      </a:r>
                      <a:r>
                        <a:rPr lang="en-AU" sz="1000" dirty="0">
                          <a:effectLst/>
                          <a:latin typeface="Times New Roman" panose="02020603050405020304" pitchFamily="18" charset="0"/>
                          <a:cs typeface="Times New Roman" panose="02020603050405020304" pitchFamily="18" charset="0"/>
                        </a:rPr>
                        <a:t> ROM from Open Cut)</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solidFill>
                            <a:srgbClr val="00B050"/>
                          </a:solidFill>
                          <a:effectLst/>
                          <a:latin typeface="Times New Roman" panose="02020603050405020304" pitchFamily="18" charset="0"/>
                          <a:cs typeface="Times New Roman" panose="02020603050405020304" pitchFamily="18" charset="0"/>
                        </a:rPr>
                        <a:t>No change</a:t>
                      </a:r>
                      <a:endParaRPr lang="en-AU" sz="1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extLst>
                  <a:ext uri="{0D108BD9-81ED-4DB2-BD59-A6C34878D82A}">
                    <a16:rowId xmlns:a16="http://schemas.microsoft.com/office/drawing/2014/main" val="4282800480"/>
                  </a:ext>
                </a:extLst>
              </a:tr>
              <a:tr h="352523">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Operating Hours</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24 hours per day, 7 days per week</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solidFill>
                            <a:srgbClr val="00B050"/>
                          </a:solidFill>
                          <a:effectLst/>
                          <a:latin typeface="Times New Roman" panose="02020603050405020304" pitchFamily="18" charset="0"/>
                          <a:cs typeface="Times New Roman" panose="02020603050405020304" pitchFamily="18" charset="0"/>
                        </a:rPr>
                        <a:t>No change</a:t>
                      </a:r>
                      <a:endParaRPr lang="en-AU" sz="1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extLst>
                  <a:ext uri="{0D108BD9-81ED-4DB2-BD59-A6C34878D82A}">
                    <a16:rowId xmlns:a16="http://schemas.microsoft.com/office/drawing/2014/main" val="3389824718"/>
                  </a:ext>
                </a:extLst>
              </a:tr>
              <a:tr h="352523">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Workforce Numbers</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Approximately 931 people (Complex) </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solidFill>
                            <a:srgbClr val="00B050"/>
                          </a:solidFill>
                          <a:effectLst/>
                          <a:latin typeface="Times New Roman" panose="02020603050405020304" pitchFamily="18" charset="0"/>
                          <a:cs typeface="Times New Roman" panose="02020603050405020304" pitchFamily="18" charset="0"/>
                        </a:rPr>
                        <a:t>No change</a:t>
                      </a:r>
                      <a:endParaRPr lang="en-AU" sz="1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extLst>
                  <a:ext uri="{0D108BD9-81ED-4DB2-BD59-A6C34878D82A}">
                    <a16:rowId xmlns:a16="http://schemas.microsoft.com/office/drawing/2014/main" val="29251870"/>
                  </a:ext>
                </a:extLst>
              </a:tr>
              <a:tr h="1291519">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Mine Plan</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As shown in Figure 9 of Environmental Assessment</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Extension of:</a:t>
                      </a:r>
                    </a:p>
                    <a:p>
                      <a:pPr marL="171450" marR="0" lvl="0" indent="-171450" algn="just">
                        <a:lnSpc>
                          <a:spcPct val="115000"/>
                        </a:lnSpc>
                        <a:spcBef>
                          <a:spcPts val="285"/>
                        </a:spcBef>
                        <a:spcAft>
                          <a:spcPts val="0"/>
                        </a:spcAft>
                        <a:buClr>
                          <a:srgbClr val="231F20"/>
                        </a:buClr>
                        <a:buFont typeface="Arial" panose="020B0604020202020204" pitchFamily="34" charset="0"/>
                        <a:buChar char="•"/>
                      </a:pPr>
                      <a:r>
                        <a:rPr lang="en-AU" sz="1000" dirty="0">
                          <a:effectLst/>
                          <a:latin typeface="Times New Roman" panose="02020603050405020304" pitchFamily="18" charset="0"/>
                          <a:cs typeface="Times New Roman" panose="02020603050405020304" pitchFamily="18" charset="0"/>
                        </a:rPr>
                        <a:t>LWs 30, 31, 32 and 33, and LWW7 and LWW8, at the UUG; and</a:t>
                      </a:r>
                    </a:p>
                    <a:p>
                      <a:pPr marL="171450" marR="0" lvl="0" indent="-171450" algn="just">
                        <a:lnSpc>
                          <a:spcPct val="115000"/>
                        </a:lnSpc>
                        <a:spcBef>
                          <a:spcPts val="285"/>
                        </a:spcBef>
                        <a:spcAft>
                          <a:spcPts val="200"/>
                        </a:spcAft>
                        <a:buClr>
                          <a:srgbClr val="231F20"/>
                        </a:buClr>
                        <a:buFont typeface="Arial" panose="020B0604020202020204" pitchFamily="34" charset="0"/>
                        <a:buChar char="•"/>
                      </a:pPr>
                      <a:r>
                        <a:rPr lang="en-AU" sz="1000" dirty="0">
                          <a:effectLst/>
                          <a:latin typeface="Times New Roman" panose="02020603050405020304" pitchFamily="18" charset="0"/>
                          <a:cs typeface="Times New Roman" panose="02020603050405020304" pitchFamily="18" charset="0"/>
                        </a:rPr>
                        <a:t>LW7 and LW8 in the UWO.</a:t>
                      </a:r>
                    </a:p>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Widening of LW 33 at UUG. Associated development roadways.</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extLst>
                  <a:ext uri="{0D108BD9-81ED-4DB2-BD59-A6C34878D82A}">
                    <a16:rowId xmlns:a16="http://schemas.microsoft.com/office/drawing/2014/main" val="628147922"/>
                  </a:ext>
                </a:extLst>
              </a:tr>
              <a:tr h="266430">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Mining Method</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Retreat longwall method</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solidFill>
                            <a:srgbClr val="00B050"/>
                          </a:solidFill>
                          <a:effectLst/>
                          <a:latin typeface="Times New Roman" panose="02020603050405020304" pitchFamily="18" charset="0"/>
                          <a:cs typeface="Times New Roman" panose="02020603050405020304" pitchFamily="18" charset="0"/>
                        </a:rPr>
                        <a:t>No change</a:t>
                      </a:r>
                      <a:endParaRPr lang="en-AU" sz="1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extLst>
                  <a:ext uri="{0D108BD9-81ED-4DB2-BD59-A6C34878D82A}">
                    <a16:rowId xmlns:a16="http://schemas.microsoft.com/office/drawing/2014/main" val="2652655639"/>
                  </a:ext>
                </a:extLst>
              </a:tr>
              <a:tr h="427944">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Surface Infrastructure</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As per Continued Operations Project EA</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smtClean="0">
                          <a:effectLst/>
                          <a:latin typeface="Times New Roman" panose="02020603050405020304" pitchFamily="18" charset="0"/>
                          <a:cs typeface="Times New Roman" panose="02020603050405020304" pitchFamily="18" charset="0"/>
                        </a:rPr>
                        <a:t>Revised </a:t>
                      </a:r>
                      <a:r>
                        <a:rPr lang="en-AU" sz="1000" dirty="0">
                          <a:effectLst/>
                          <a:latin typeface="Times New Roman" panose="02020603050405020304" pitchFamily="18" charset="0"/>
                          <a:cs typeface="Times New Roman" panose="02020603050405020304" pitchFamily="18" charset="0"/>
                        </a:rPr>
                        <a:t>locations for </a:t>
                      </a:r>
                      <a:r>
                        <a:rPr lang="en-AU" sz="1000" dirty="0" smtClean="0">
                          <a:effectLst/>
                          <a:latin typeface="Times New Roman" panose="02020603050405020304" pitchFamily="18" charset="0"/>
                          <a:cs typeface="Times New Roman" panose="02020603050405020304" pitchFamily="18" charset="0"/>
                        </a:rPr>
                        <a:t>previously approved surface </a:t>
                      </a:r>
                      <a:r>
                        <a:rPr lang="en-AU" sz="1000" dirty="0">
                          <a:effectLst/>
                          <a:latin typeface="Times New Roman" panose="02020603050405020304" pitchFamily="18" charset="0"/>
                          <a:cs typeface="Times New Roman" panose="02020603050405020304" pitchFamily="18" charset="0"/>
                        </a:rPr>
                        <a:t>dewatering facilities provided based upon the changes to the UUG mine plan. </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extLst>
                  <a:ext uri="{0D108BD9-81ED-4DB2-BD59-A6C34878D82A}">
                    <a16:rowId xmlns:a16="http://schemas.microsoft.com/office/drawing/2014/main" val="127735856"/>
                  </a:ext>
                </a:extLst>
              </a:tr>
              <a:tr h="403155">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Ulan Complex Coal Handling and Preparation Plant</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As per Continued Operations Project EA</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solidFill>
                            <a:srgbClr val="00B050"/>
                          </a:solidFill>
                          <a:effectLst/>
                          <a:latin typeface="Times New Roman" panose="02020603050405020304" pitchFamily="18" charset="0"/>
                          <a:cs typeface="Times New Roman" panose="02020603050405020304" pitchFamily="18" charset="0"/>
                        </a:rPr>
                        <a:t>No change</a:t>
                      </a:r>
                      <a:endParaRPr lang="en-AU" sz="1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extLst>
                  <a:ext uri="{0D108BD9-81ED-4DB2-BD59-A6C34878D82A}">
                    <a16:rowId xmlns:a16="http://schemas.microsoft.com/office/drawing/2014/main" val="4028239752"/>
                  </a:ext>
                </a:extLst>
              </a:tr>
              <a:tr h="427800">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Coal Transportation</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All coal transported from the site by rail. No more than 10 laden trains leave the site each day.</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solidFill>
                            <a:srgbClr val="00B050"/>
                          </a:solidFill>
                          <a:effectLst/>
                          <a:latin typeface="Times New Roman" panose="02020603050405020304" pitchFamily="18" charset="0"/>
                          <a:cs typeface="Times New Roman" panose="02020603050405020304" pitchFamily="18" charset="0"/>
                        </a:rPr>
                        <a:t>No change</a:t>
                      </a:r>
                      <a:endParaRPr lang="en-AU" sz="1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extLst>
                  <a:ext uri="{0D108BD9-81ED-4DB2-BD59-A6C34878D82A}">
                    <a16:rowId xmlns:a16="http://schemas.microsoft.com/office/drawing/2014/main" val="2165492936"/>
                  </a:ext>
                </a:extLst>
              </a:tr>
              <a:tr h="352523">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Conservation Areas</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effectLst/>
                          <a:latin typeface="Times New Roman" panose="02020603050405020304" pitchFamily="18" charset="0"/>
                          <a:cs typeface="Times New Roman" panose="02020603050405020304" pitchFamily="18" charset="0"/>
                        </a:rPr>
                        <a:t>As per Continued Operations Project EA</a:t>
                      </a:r>
                      <a:endParaRPr lang="en-AU" sz="1000" dirty="0">
                        <a:solidFill>
                          <a:srgbClr val="231F2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tc>
                  <a:txBody>
                    <a:bodyPr/>
                    <a:lstStyle/>
                    <a:p>
                      <a:pPr marL="0" marR="0" lvl="0" indent="0" algn="just">
                        <a:lnSpc>
                          <a:spcPct val="115000"/>
                        </a:lnSpc>
                        <a:spcBef>
                          <a:spcPts val="285"/>
                        </a:spcBef>
                        <a:spcAft>
                          <a:spcPts val="285"/>
                        </a:spcAft>
                        <a:buFont typeface="Arial" panose="020B0604020202020204" pitchFamily="34" charset="0"/>
                        <a:buNone/>
                      </a:pPr>
                      <a:r>
                        <a:rPr lang="en-AU" sz="1000" dirty="0">
                          <a:solidFill>
                            <a:srgbClr val="00B050"/>
                          </a:solidFill>
                          <a:effectLst/>
                          <a:latin typeface="Times New Roman" panose="02020603050405020304" pitchFamily="18" charset="0"/>
                          <a:cs typeface="Times New Roman" panose="02020603050405020304" pitchFamily="18" charset="0"/>
                        </a:rPr>
                        <a:t>No change</a:t>
                      </a:r>
                      <a:endParaRPr lang="en-AU" sz="1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09" marR="68409" marT="0" marB="0"/>
                </a:tc>
                <a:extLst>
                  <a:ext uri="{0D108BD9-81ED-4DB2-BD59-A6C34878D82A}">
                    <a16:rowId xmlns:a16="http://schemas.microsoft.com/office/drawing/2014/main" val="3761622845"/>
                  </a:ext>
                </a:extLst>
              </a:tr>
            </a:tbl>
          </a:graphicData>
        </a:graphic>
      </p:graphicFrame>
    </p:spTree>
    <p:extLst>
      <p:ext uri="{BB962C8B-B14F-4D97-AF65-F5344CB8AC3E}">
        <p14:creationId xmlns:p14="http://schemas.microsoft.com/office/powerpoint/2010/main" val="3039504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Ulan Coal Mine MOD 4</a:t>
            </a:r>
            <a:endParaRPr lang="en-GB" dirty="0"/>
          </a:p>
        </p:txBody>
      </p:sp>
      <p:sp>
        <p:nvSpPr>
          <p:cNvPr id="4" name="Slide Number Placeholder 3"/>
          <p:cNvSpPr>
            <a:spLocks noGrp="1"/>
          </p:cNvSpPr>
          <p:nvPr>
            <p:ph type="sldNum" sz="quarter" idx="12"/>
          </p:nvPr>
        </p:nvSpPr>
        <p:spPr/>
        <p:txBody>
          <a:bodyPr/>
          <a:lstStyle/>
          <a:p>
            <a:fld id="{B7D98634-0839-1247-8D2B-FEEA21DA0BC2}" type="slidenum">
              <a:rPr lang="en-GB" smtClean="0"/>
              <a:t>5</a:t>
            </a:fld>
            <a:endParaRPr lang="en-GB"/>
          </a:p>
        </p:txBody>
      </p:sp>
      <p:sp>
        <p:nvSpPr>
          <p:cNvPr id="5" name="Text Placeholder 4"/>
          <p:cNvSpPr>
            <a:spLocks noGrp="1"/>
          </p:cNvSpPr>
          <p:nvPr>
            <p:ph type="body" sz="quarter" idx="13"/>
          </p:nvPr>
        </p:nvSpPr>
        <p:spPr/>
        <p:txBody>
          <a:bodyPr/>
          <a:lstStyle/>
          <a:p>
            <a:r>
              <a:rPr lang="en-AU" sz="2200" spc="0" dirty="0" smtClean="0">
                <a:latin typeface="Times New Roman" panose="02020603050405020304" pitchFamily="18" charset="0"/>
                <a:cs typeface="Times New Roman" panose="02020603050405020304" pitchFamily="18" charset="0"/>
              </a:rPr>
              <a:t>Project Update </a:t>
            </a:r>
            <a:endParaRPr lang="en-GB" sz="2200" dirty="0"/>
          </a:p>
        </p:txBody>
      </p:sp>
      <p:sp>
        <p:nvSpPr>
          <p:cNvPr id="2" name="Content Placeholder 1"/>
          <p:cNvSpPr>
            <a:spLocks noGrp="1"/>
          </p:cNvSpPr>
          <p:nvPr>
            <p:ph idx="1"/>
          </p:nvPr>
        </p:nvSpPr>
        <p:spPr>
          <a:xfrm>
            <a:off x="485775" y="1257457"/>
            <a:ext cx="7886700" cy="4351338"/>
          </a:xfrm>
        </p:spPr>
        <p:txBody>
          <a:bodyPr/>
          <a:lstStyle/>
          <a:p>
            <a:pPr marL="0" indent="0" fontAlgn="t">
              <a:buNone/>
            </a:pPr>
            <a:r>
              <a:rPr lang="en-AU" sz="1600" dirty="0">
                <a:latin typeface="Times New Roman" panose="02020603050405020304" pitchFamily="18" charset="0"/>
                <a:cs typeface="Times New Roman" panose="02020603050405020304" pitchFamily="18" charset="0"/>
              </a:rPr>
              <a:t>Environmental Assessment </a:t>
            </a:r>
            <a:endParaRPr lang="en-AU" sz="1600" dirty="0" smtClean="0">
              <a:latin typeface="Times New Roman" panose="02020603050405020304" pitchFamily="18" charset="0"/>
              <a:cs typeface="Times New Roman" panose="02020603050405020304" pitchFamily="18" charset="0"/>
            </a:endParaRPr>
          </a:p>
          <a:p>
            <a:pPr fontAlgn="t">
              <a:buSzPct val="1000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National Parks and Wildlife Service </a:t>
            </a:r>
            <a:r>
              <a:rPr lang="en-US" sz="1600" dirty="0">
                <a:latin typeface="Times New Roman" panose="02020603050405020304" pitchFamily="18" charset="0"/>
                <a:cs typeface="Times New Roman" panose="02020603050405020304" pitchFamily="18" charset="0"/>
              </a:rPr>
              <a:t>Landowner </a:t>
            </a:r>
            <a:r>
              <a:rPr lang="en-US" sz="1600" dirty="0" smtClean="0">
                <a:latin typeface="Times New Roman" panose="02020603050405020304" pitchFamily="18" charset="0"/>
                <a:cs typeface="Times New Roman" panose="02020603050405020304" pitchFamily="18" charset="0"/>
              </a:rPr>
              <a:t>Ministerial consent granted</a:t>
            </a:r>
            <a:endParaRPr lang="en-GB" sz="1600" dirty="0">
              <a:latin typeface="Times New Roman" panose="02020603050405020304" pitchFamily="18" charset="0"/>
              <a:cs typeface="Times New Roman" panose="02020603050405020304" pitchFamily="18" charset="0"/>
            </a:endParaRPr>
          </a:p>
          <a:p>
            <a:pPr>
              <a:buSzPct val="1000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Conceptual </a:t>
            </a:r>
            <a:r>
              <a:rPr lang="en-US" sz="1600" dirty="0">
                <a:latin typeface="Times New Roman" panose="02020603050405020304" pitchFamily="18" charset="0"/>
                <a:cs typeface="Times New Roman" panose="02020603050405020304" pitchFamily="18" charset="0"/>
              </a:rPr>
              <a:t>Infrastructure Design- Dewatering facilities reduced from 5 (approved) to 3</a:t>
            </a:r>
            <a:endParaRPr lang="en-GB" sz="1600" dirty="0">
              <a:latin typeface="Times New Roman" panose="02020603050405020304" pitchFamily="18" charset="0"/>
              <a:cs typeface="Times New Roman" panose="02020603050405020304" pitchFamily="18" charset="0"/>
            </a:endParaRPr>
          </a:p>
          <a:p>
            <a:pPr>
              <a:buSzPct val="1000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Relinquishment </a:t>
            </a:r>
            <a:r>
              <a:rPr lang="en-US" sz="1600" dirty="0">
                <a:latin typeface="Times New Roman" panose="02020603050405020304" pitchFamily="18" charset="0"/>
                <a:cs typeface="Times New Roman" panose="02020603050405020304" pitchFamily="18" charset="0"/>
              </a:rPr>
              <a:t>of previously approved infrastructure Corridor (22.05 ha) </a:t>
            </a:r>
            <a:endParaRPr lang="en-US" sz="1600" dirty="0" smtClean="0">
              <a:latin typeface="Times New Roman" panose="02020603050405020304" pitchFamily="18" charset="0"/>
              <a:cs typeface="Times New Roman" panose="02020603050405020304" pitchFamily="18" charset="0"/>
            </a:endParaRPr>
          </a:p>
          <a:p>
            <a:pPr>
              <a:buSzPct val="1000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MOD  </a:t>
            </a:r>
            <a:r>
              <a:rPr lang="en-US" sz="1600" dirty="0">
                <a:latin typeface="Times New Roman" panose="02020603050405020304" pitchFamily="18" charset="0"/>
                <a:cs typeface="Times New Roman" panose="02020603050405020304" pitchFamily="18" charset="0"/>
              </a:rPr>
              <a:t>4 Confirmed Not a Controlled Action under </a:t>
            </a:r>
            <a:r>
              <a:rPr lang="en-US" sz="1600" i="1" dirty="0" smtClean="0">
                <a:latin typeface="Times New Roman" panose="02020603050405020304" pitchFamily="18" charset="0"/>
                <a:cs typeface="Times New Roman" panose="02020603050405020304" pitchFamily="18" charset="0"/>
              </a:rPr>
              <a:t>Environment Protection and Biodiversity Conservation </a:t>
            </a:r>
            <a:r>
              <a:rPr lang="en-US" sz="1600" i="1" dirty="0">
                <a:latin typeface="Times New Roman" panose="02020603050405020304" pitchFamily="18" charset="0"/>
                <a:cs typeface="Times New Roman" panose="02020603050405020304" pitchFamily="18" charset="0"/>
              </a:rPr>
              <a:t>Act 1999 </a:t>
            </a:r>
            <a:r>
              <a:rPr lang="en-US" sz="1600" dirty="0">
                <a:latin typeface="Times New Roman" panose="02020603050405020304" pitchFamily="18" charset="0"/>
                <a:cs typeface="Times New Roman" panose="02020603050405020304" pitchFamily="18" charset="0"/>
              </a:rPr>
              <a:t>by </a:t>
            </a:r>
            <a:r>
              <a:rPr lang="en-US" sz="1600" dirty="0" smtClean="0">
                <a:latin typeface="Times New Roman" panose="02020603050405020304" pitchFamily="18" charset="0"/>
                <a:cs typeface="Times New Roman" panose="02020603050405020304" pitchFamily="18" charset="0"/>
              </a:rPr>
              <a:t>Department of Energy and Environment</a:t>
            </a:r>
            <a:endParaRPr lang="en-GB" sz="1600" dirty="0">
              <a:latin typeface="Times New Roman" panose="02020603050405020304" pitchFamily="18" charset="0"/>
              <a:cs typeface="Times New Roman" panose="02020603050405020304" pitchFamily="18" charset="0"/>
            </a:endParaRPr>
          </a:p>
          <a:p>
            <a:pPr marL="0" indent="0">
              <a:buNone/>
            </a:pPr>
            <a:r>
              <a:rPr lang="en-AU" sz="1600" dirty="0" smtClean="0">
                <a:latin typeface="Times New Roman" panose="02020603050405020304" pitchFamily="18" charset="0"/>
                <a:cs typeface="Times New Roman" panose="02020603050405020304" pitchFamily="18" charset="0"/>
              </a:rPr>
              <a:t>Response </a:t>
            </a:r>
            <a:r>
              <a:rPr lang="en-AU" sz="1600" dirty="0">
                <a:latin typeface="Times New Roman" panose="02020603050405020304" pitchFamily="18" charset="0"/>
                <a:cs typeface="Times New Roman" panose="02020603050405020304" pitchFamily="18" charset="0"/>
              </a:rPr>
              <a:t>to Submissions </a:t>
            </a:r>
            <a:endParaRPr lang="en-AU" sz="1600" dirty="0" smtClean="0">
              <a:latin typeface="Times New Roman" panose="02020603050405020304" pitchFamily="18" charset="0"/>
              <a:cs typeface="Times New Roman" panose="02020603050405020304" pitchFamily="18" charset="0"/>
            </a:endParaRPr>
          </a:p>
          <a:p>
            <a:pPr>
              <a:buSzPct val="1000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Revised </a:t>
            </a:r>
            <a:r>
              <a:rPr lang="en-US" sz="1600" dirty="0">
                <a:latin typeface="Times New Roman" panose="02020603050405020304" pitchFamily="18" charset="0"/>
                <a:cs typeface="Times New Roman" panose="02020603050405020304" pitchFamily="18" charset="0"/>
              </a:rPr>
              <a:t>Infrastructure Corridor – further reduction in disturbance by 2.2 ha (net disturbance of 1.42 ha)</a:t>
            </a:r>
            <a:endParaRPr lang="en-GB" sz="1600" dirty="0">
              <a:latin typeface="Times New Roman" panose="02020603050405020304" pitchFamily="18" charset="0"/>
              <a:cs typeface="Times New Roman" panose="02020603050405020304" pitchFamily="18" charset="0"/>
            </a:endParaRPr>
          </a:p>
          <a:p>
            <a:pPr>
              <a:buSzPct val="1000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Voluntary </a:t>
            </a:r>
            <a:r>
              <a:rPr lang="en-US" sz="1600" dirty="0">
                <a:latin typeface="Times New Roman" panose="02020603050405020304" pitchFamily="18" charset="0"/>
                <a:cs typeface="Times New Roman" panose="02020603050405020304" pitchFamily="18" charset="0"/>
              </a:rPr>
              <a:t>Biodiversity Offset for 1.42 ha of disturbance</a:t>
            </a:r>
            <a:endParaRPr lang="en-GB" sz="1600" dirty="0">
              <a:latin typeface="Times New Roman" panose="02020603050405020304" pitchFamily="18" charset="0"/>
              <a:cs typeface="Times New Roman" panose="02020603050405020304" pitchFamily="18" charset="0"/>
            </a:endParaRPr>
          </a:p>
          <a:p>
            <a:pPr>
              <a:buSzPct val="100000"/>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Heritage</a:t>
            </a:r>
            <a:r>
              <a:rPr lang="en-US" sz="1600" dirty="0">
                <a:latin typeface="Times New Roman" panose="02020603050405020304" pitchFamily="18" charset="0"/>
                <a:cs typeface="Times New Roman" panose="02020603050405020304" pitchFamily="18" charset="0"/>
              </a:rPr>
              <a:t>, Subsidence and Shallow Aquifer Assessments on private property </a:t>
            </a:r>
            <a:endParaRPr lang="en-GB" sz="1600" dirty="0">
              <a:latin typeface="Times New Roman" panose="02020603050405020304" pitchFamily="18" charset="0"/>
              <a:cs typeface="Times New Roman" panose="02020603050405020304" pitchFamily="18" charset="0"/>
            </a:endParaRPr>
          </a:p>
          <a:p>
            <a:pPr marL="0" indent="0">
              <a:buNone/>
            </a:pPr>
            <a:r>
              <a:rPr lang="en-US" sz="1600" dirty="0" smtClean="0">
                <a:latin typeface="Times New Roman" panose="02020603050405020304" pitchFamily="18" charset="0"/>
                <a:cs typeface="Times New Roman" panose="02020603050405020304" pitchFamily="18" charset="0"/>
              </a:rPr>
              <a:t>Ulan Coal Mines Limited (UCML) has since acquired </a:t>
            </a:r>
            <a:r>
              <a:rPr lang="en-US" sz="1600" dirty="0">
                <a:latin typeface="Times New Roman" panose="02020603050405020304" pitchFamily="18" charset="0"/>
                <a:cs typeface="Times New Roman" panose="02020603050405020304" pitchFamily="18" charset="0"/>
              </a:rPr>
              <a:t>additional Water Licenses for approved and proposed mine life </a:t>
            </a:r>
            <a:endParaRPr lang="en-GB" sz="1600" dirty="0">
              <a:latin typeface="Times New Roman" panose="02020603050405020304" pitchFamily="18" charset="0"/>
              <a:cs typeface="Times New Roman" panose="02020603050405020304" pitchFamily="18" charset="0"/>
            </a:endParaRPr>
          </a:p>
          <a:p>
            <a:pPr marL="0" indent="0">
              <a:buNone/>
            </a:pPr>
            <a:r>
              <a:rPr lang="en-US" sz="1600" dirty="0">
                <a:latin typeface="Times New Roman" panose="02020603050405020304" pitchFamily="18" charset="0"/>
                <a:cs typeface="Times New Roman" panose="02020603050405020304" pitchFamily="18" charset="0"/>
              </a:rPr>
              <a:t>An Occupation </a:t>
            </a:r>
            <a:r>
              <a:rPr lang="en-US" sz="1600" dirty="0" err="1">
                <a:latin typeface="Times New Roman" panose="02020603050405020304" pitchFamily="18" charset="0"/>
                <a:cs typeface="Times New Roman" panose="02020603050405020304" pitchFamily="18" charset="0"/>
              </a:rPr>
              <a:t>Licence</a:t>
            </a:r>
            <a:r>
              <a:rPr lang="en-US" sz="1600" dirty="0">
                <a:latin typeface="Times New Roman" panose="02020603050405020304" pitchFamily="18" charset="0"/>
                <a:cs typeface="Times New Roman" panose="02020603050405020304" pitchFamily="18" charset="0"/>
              </a:rPr>
              <a:t> is required to permit operations within </a:t>
            </a:r>
            <a:r>
              <a:rPr lang="en-US" sz="1600" dirty="0" err="1">
                <a:latin typeface="Times New Roman" panose="02020603050405020304" pitchFamily="18" charset="0"/>
                <a:cs typeface="Times New Roman" panose="02020603050405020304" pitchFamily="18" charset="0"/>
              </a:rPr>
              <a:t>Durridgere</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State Conservation Area (SCA). </a:t>
            </a:r>
            <a:r>
              <a:rPr lang="en-US" sz="1600" dirty="0">
                <a:latin typeface="Times New Roman" panose="02020603050405020304" pitchFamily="18" charset="0"/>
                <a:cs typeface="Times New Roman" panose="02020603050405020304" pitchFamily="18" charset="0"/>
              </a:rPr>
              <a:t>This is being prepared in consultation with the NPWS</a:t>
            </a:r>
          </a:p>
          <a:p>
            <a:endParaRPr lang="en-GB" sz="1600" dirty="0"/>
          </a:p>
        </p:txBody>
      </p:sp>
    </p:spTree>
    <p:extLst>
      <p:ext uri="{BB962C8B-B14F-4D97-AF65-F5344CB8AC3E}">
        <p14:creationId xmlns:p14="http://schemas.microsoft.com/office/powerpoint/2010/main" val="1828976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8925" y="1129997"/>
            <a:ext cx="8514893" cy="679075"/>
          </a:xfrm>
        </p:spPr>
        <p:txBody>
          <a:bodyPr/>
          <a:lstStyle/>
          <a:p>
            <a:pPr marL="198000" lvl="1" indent="0">
              <a:lnSpc>
                <a:spcPct val="100000"/>
              </a:lnSpc>
              <a:buSzPct val="180000"/>
              <a:buNone/>
            </a:pPr>
            <a:r>
              <a:rPr lang="en-US" sz="1600" dirty="0" smtClean="0">
                <a:latin typeface="Times New Roman" panose="02020603050405020304" pitchFamily="18" charset="0"/>
                <a:cs typeface="Times New Roman" panose="02020603050405020304" pitchFamily="18" charset="0"/>
              </a:rPr>
              <a:t>The Mod 4 proposal </a:t>
            </a:r>
            <a:r>
              <a:rPr lang="en-US" sz="1600" dirty="0">
                <a:latin typeface="Times New Roman" panose="02020603050405020304" pitchFamily="18" charset="0"/>
                <a:cs typeface="Times New Roman" panose="02020603050405020304" pitchFamily="18" charset="0"/>
              </a:rPr>
              <a:t>will not increase the potential for cliff instability because mining and subsidence assessments from previous long wall panels indicates that mining can be within 85m of the cliff line without causing any perceptible impacts. </a:t>
            </a:r>
            <a:endParaRPr lang="en-GB" sz="1600" dirty="0"/>
          </a:p>
        </p:txBody>
      </p:sp>
      <p:sp>
        <p:nvSpPr>
          <p:cNvPr id="3" name="Footer Placeholder 2"/>
          <p:cNvSpPr>
            <a:spLocks noGrp="1"/>
          </p:cNvSpPr>
          <p:nvPr>
            <p:ph type="ftr" sz="quarter" idx="11"/>
          </p:nvPr>
        </p:nvSpPr>
        <p:spPr/>
        <p:txBody>
          <a:bodyPr/>
          <a:lstStyle/>
          <a:p>
            <a:r>
              <a:rPr lang="en-US" dirty="0"/>
              <a:t>Ulan Coal Mine MOD 4</a:t>
            </a:r>
            <a:endParaRPr lang="en-GB" dirty="0"/>
          </a:p>
        </p:txBody>
      </p:sp>
      <p:sp>
        <p:nvSpPr>
          <p:cNvPr id="4" name="Slide Number Placeholder 3"/>
          <p:cNvSpPr>
            <a:spLocks noGrp="1"/>
          </p:cNvSpPr>
          <p:nvPr>
            <p:ph type="sldNum" sz="quarter" idx="12"/>
          </p:nvPr>
        </p:nvSpPr>
        <p:spPr/>
        <p:txBody>
          <a:bodyPr/>
          <a:lstStyle/>
          <a:p>
            <a:fld id="{B7D98634-0839-1247-8D2B-FEEA21DA0BC2}" type="slidenum">
              <a:rPr lang="en-GB" smtClean="0"/>
              <a:t>6</a:t>
            </a:fld>
            <a:endParaRPr lang="en-GB"/>
          </a:p>
        </p:txBody>
      </p:sp>
      <p:sp>
        <p:nvSpPr>
          <p:cNvPr id="5" name="Text Placeholder 4"/>
          <p:cNvSpPr>
            <a:spLocks noGrp="1"/>
          </p:cNvSpPr>
          <p:nvPr>
            <p:ph type="body" sz="quarter" idx="13"/>
          </p:nvPr>
        </p:nvSpPr>
        <p:spPr/>
        <p:txBody>
          <a:bodyPr/>
          <a:lstStyle/>
          <a:p>
            <a:r>
              <a:rPr lang="en-US" sz="2200" dirty="0" smtClean="0">
                <a:latin typeface="Times New Roman" panose="02020603050405020304" pitchFamily="18" charset="0"/>
                <a:cs typeface="Times New Roman" panose="02020603050405020304" pitchFamily="18" charset="0"/>
              </a:rPr>
              <a:t>IPC Request- </a:t>
            </a:r>
            <a:r>
              <a:rPr lang="en-AU" sz="2200" dirty="0">
                <a:latin typeface="Times New Roman" panose="02020603050405020304" pitchFamily="18" charset="0"/>
                <a:cs typeface="Times New Roman" panose="02020603050405020304" pitchFamily="18" charset="0"/>
              </a:rPr>
              <a:t>Potential subsidence impact on the Mona Creek rock </a:t>
            </a:r>
            <a:r>
              <a:rPr lang="en-AU" sz="2200" dirty="0" smtClean="0">
                <a:latin typeface="Times New Roman" panose="02020603050405020304" pitchFamily="18" charset="0"/>
                <a:cs typeface="Times New Roman" panose="02020603050405020304" pitchFamily="18" charset="0"/>
              </a:rPr>
              <a:t>shelters </a:t>
            </a:r>
            <a:endParaRPr lang="en-US" sz="2200" dirty="0" smtClean="0">
              <a:latin typeface="Times New Roman" panose="02020603050405020304" pitchFamily="18" charset="0"/>
              <a:cs typeface="Times New Roman" panose="02020603050405020304" pitchFamily="18" charset="0"/>
            </a:endParaRPr>
          </a:p>
        </p:txBody>
      </p:sp>
      <p:sp>
        <p:nvSpPr>
          <p:cNvPr id="9" name="Rectangle 8"/>
          <p:cNvSpPr/>
          <p:nvPr/>
        </p:nvSpPr>
        <p:spPr>
          <a:xfrm>
            <a:off x="398653" y="2103672"/>
            <a:ext cx="4047351" cy="4524315"/>
          </a:xfrm>
          <a:prstGeom prst="rect">
            <a:avLst/>
          </a:prstGeom>
        </p:spPr>
        <p:txBody>
          <a:bodyPr wrap="square">
            <a:spAutoFit/>
          </a:bodyPr>
          <a:lstStyle/>
          <a:p>
            <a:pPr marL="0" lvl="1">
              <a:buClr>
                <a:schemeClr val="accent1"/>
              </a:buClr>
            </a:pPr>
            <a:r>
              <a:rPr lang="en-US" sz="1600" dirty="0">
                <a:latin typeface="Times New Roman" panose="02020603050405020304" pitchFamily="18" charset="0"/>
                <a:cs typeface="Times New Roman" panose="02020603050405020304" pitchFamily="18" charset="0"/>
              </a:rPr>
              <a:t>The private landowner raised concerns in relation to potential impacts from </a:t>
            </a:r>
            <a:r>
              <a:rPr lang="en-US" sz="1600" dirty="0" smtClean="0">
                <a:latin typeface="Times New Roman" panose="02020603050405020304" pitchFamily="18" charset="0"/>
                <a:cs typeface="Times New Roman" panose="02020603050405020304" pitchFamily="18" charset="0"/>
              </a:rPr>
              <a:t>subsidence and </a:t>
            </a:r>
            <a:r>
              <a:rPr lang="en-US" sz="1600" dirty="0">
                <a:latin typeface="Times New Roman" panose="02020603050405020304" pitchFamily="18" charset="0"/>
                <a:cs typeface="Times New Roman" panose="02020603050405020304" pitchFamily="18" charset="0"/>
              </a:rPr>
              <a:t>Aboriginal </a:t>
            </a:r>
            <a:r>
              <a:rPr lang="en-US" sz="1600" dirty="0" smtClean="0">
                <a:latin typeface="Times New Roman" panose="02020603050405020304" pitchFamily="18" charset="0"/>
                <a:cs typeface="Times New Roman" panose="02020603050405020304" pitchFamily="18" charset="0"/>
              </a:rPr>
              <a:t>Heritage. Additional </a:t>
            </a:r>
            <a:r>
              <a:rPr lang="en-US" sz="1600" dirty="0">
                <a:latin typeface="Times New Roman" panose="02020603050405020304" pitchFamily="18" charset="0"/>
                <a:cs typeface="Times New Roman" panose="02020603050405020304" pitchFamily="18" charset="0"/>
              </a:rPr>
              <a:t>assessments were commissioned to address these </a:t>
            </a:r>
            <a:r>
              <a:rPr lang="en-US" sz="1600" dirty="0" smtClean="0">
                <a:latin typeface="Times New Roman" panose="02020603050405020304" pitchFamily="18" charset="0"/>
                <a:cs typeface="Times New Roman" panose="02020603050405020304" pitchFamily="18" charset="0"/>
              </a:rPr>
              <a:t>concerns</a:t>
            </a:r>
            <a:endParaRPr lang="en-US" sz="1600" dirty="0">
              <a:latin typeface="Times New Roman" panose="02020603050405020304" pitchFamily="18" charset="0"/>
              <a:cs typeface="Times New Roman" panose="02020603050405020304" pitchFamily="18" charset="0"/>
            </a:endParaRPr>
          </a:p>
          <a:p>
            <a:pPr marL="0" lvl="1">
              <a:lnSpc>
                <a:spcPct val="100000"/>
              </a:lnSpc>
              <a:buClr>
                <a:schemeClr val="accent1"/>
              </a:buClr>
            </a:pPr>
            <a:r>
              <a:rPr lang="en-US" sz="1600" dirty="0" smtClean="0">
                <a:latin typeface="Times New Roman" panose="02020603050405020304" pitchFamily="18" charset="0"/>
                <a:cs typeface="Times New Roman" panose="02020603050405020304" pitchFamily="18" charset="0"/>
              </a:rPr>
              <a:t>SCT </a:t>
            </a:r>
            <a:r>
              <a:rPr lang="en-US" sz="1600" dirty="0" smtClean="0">
                <a:latin typeface="Times New Roman" panose="02020603050405020304" pitchFamily="18" charset="0"/>
                <a:cs typeface="Times New Roman" panose="02020603050405020304" pitchFamily="18" charset="0"/>
              </a:rPr>
              <a:t>assessed the rock falls </a:t>
            </a:r>
            <a:r>
              <a:rPr lang="en-US" sz="1600" dirty="0">
                <a:latin typeface="Times New Roman" panose="02020603050405020304" pitchFamily="18" charset="0"/>
                <a:cs typeface="Times New Roman" panose="02020603050405020304" pitchFamily="18" charset="0"/>
              </a:rPr>
              <a:t>that occurred on the Mona Creek cliff line in </a:t>
            </a:r>
            <a:r>
              <a:rPr lang="en-US" sz="1600" dirty="0" smtClean="0">
                <a:latin typeface="Times New Roman" panose="02020603050405020304" pitchFamily="18" charset="0"/>
                <a:cs typeface="Times New Roman" panose="02020603050405020304" pitchFamily="18" charset="0"/>
              </a:rPr>
              <a:t>2014 and ~1993:</a:t>
            </a:r>
          </a:p>
          <a:p>
            <a:pPr marL="285750" lvl="1" indent="-285750">
              <a:lnSpc>
                <a:spcPct val="100000"/>
              </a:lnSpc>
              <a:buClr>
                <a:schemeClr val="accent1"/>
              </a:buClr>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The rock falls occurred </a:t>
            </a:r>
            <a:r>
              <a:rPr lang="en-US" sz="1600" dirty="0">
                <a:latin typeface="Times New Roman" panose="02020603050405020304" pitchFamily="18" charset="0"/>
                <a:cs typeface="Times New Roman" panose="02020603050405020304" pitchFamily="18" charset="0"/>
              </a:rPr>
              <a:t>due to natural causes and </a:t>
            </a:r>
            <a:r>
              <a:rPr lang="en-US" sz="1600" dirty="0" smtClean="0">
                <a:latin typeface="Times New Roman" panose="02020603050405020304" pitchFamily="18" charset="0"/>
                <a:cs typeface="Times New Roman" panose="02020603050405020304" pitchFamily="18" charset="0"/>
              </a:rPr>
              <a:t>were not </a:t>
            </a:r>
            <a:r>
              <a:rPr lang="en-US" sz="1600" dirty="0">
                <a:latin typeface="Times New Roman" panose="02020603050405020304" pitchFamily="18" charset="0"/>
                <a:cs typeface="Times New Roman" panose="02020603050405020304" pitchFamily="18" charset="0"/>
              </a:rPr>
              <a:t>mining </a:t>
            </a:r>
            <a:r>
              <a:rPr lang="en-US" sz="1600" dirty="0" smtClean="0">
                <a:latin typeface="Times New Roman" panose="02020603050405020304" pitchFamily="18" charset="0"/>
                <a:cs typeface="Times New Roman" panose="02020603050405020304" pitchFamily="18" charset="0"/>
              </a:rPr>
              <a:t>related</a:t>
            </a:r>
          </a:p>
          <a:p>
            <a:pPr marL="0" lvl="1">
              <a:lnSpc>
                <a:spcPct val="100000"/>
              </a:lnSpc>
              <a:buClr>
                <a:schemeClr val="accent1"/>
              </a:buClr>
            </a:pPr>
            <a:r>
              <a:rPr lang="en-US" sz="1600" dirty="0" smtClean="0">
                <a:latin typeface="Times New Roman" panose="02020603050405020304" pitchFamily="18" charset="0"/>
                <a:cs typeface="Times New Roman" panose="02020603050405020304" pitchFamily="18" charset="0"/>
              </a:rPr>
              <a:t>Heritage </a:t>
            </a:r>
            <a:r>
              <a:rPr lang="en-US" sz="1600" dirty="0" smtClean="0">
                <a:latin typeface="Times New Roman" panose="02020603050405020304" pitchFamily="18" charset="0"/>
                <a:cs typeface="Times New Roman" panose="02020603050405020304" pitchFamily="18" charset="0"/>
              </a:rPr>
              <a:t>significance </a:t>
            </a:r>
            <a:r>
              <a:rPr lang="en-US" sz="1600" dirty="0">
                <a:latin typeface="Times New Roman" panose="02020603050405020304" pitchFamily="18" charset="0"/>
                <a:cs typeface="Times New Roman" panose="02020603050405020304" pitchFamily="18" charset="0"/>
              </a:rPr>
              <a:t>of the Mona </a:t>
            </a:r>
            <a:r>
              <a:rPr lang="en-US" sz="1600" dirty="0" smtClean="0">
                <a:latin typeface="Times New Roman" panose="02020603050405020304" pitchFamily="18" charset="0"/>
                <a:cs typeface="Times New Roman" panose="02020603050405020304" pitchFamily="18" charset="0"/>
              </a:rPr>
              <a:t>Creek sites was reassessed by Southeast Archaeology </a:t>
            </a:r>
          </a:p>
          <a:p>
            <a:pPr marL="285750" lvl="1" indent="-285750">
              <a:lnSpc>
                <a:spcPct val="100000"/>
              </a:lnSpc>
              <a:buClr>
                <a:schemeClr val="accent1"/>
              </a:buClr>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The </a:t>
            </a:r>
            <a:r>
              <a:rPr lang="en-US" sz="1600" dirty="0">
                <a:latin typeface="Times New Roman" panose="02020603050405020304" pitchFamily="18" charset="0"/>
                <a:cs typeface="Times New Roman" panose="02020603050405020304" pitchFamily="18" charset="0"/>
              </a:rPr>
              <a:t>rock fall </a:t>
            </a:r>
            <a:r>
              <a:rPr lang="en-US" sz="1600" dirty="0" smtClean="0">
                <a:latin typeface="Times New Roman" panose="02020603050405020304" pitchFamily="18" charset="0"/>
                <a:cs typeface="Times New Roman" panose="02020603050405020304" pitchFamily="18" charset="0"/>
              </a:rPr>
              <a:t>has </a:t>
            </a:r>
            <a:r>
              <a:rPr lang="en-US" sz="1600" dirty="0">
                <a:latin typeface="Times New Roman" panose="02020603050405020304" pitchFamily="18" charset="0"/>
                <a:cs typeface="Times New Roman" panose="02020603050405020304" pitchFamily="18" charset="0"/>
              </a:rPr>
              <a:t>not directly </a:t>
            </a:r>
            <a:r>
              <a:rPr lang="en-US" sz="1600" dirty="0" smtClean="0">
                <a:latin typeface="Times New Roman" panose="02020603050405020304" pitchFamily="18" charset="0"/>
                <a:cs typeface="Times New Roman" panose="02020603050405020304" pitchFamily="18" charset="0"/>
              </a:rPr>
              <a:t>impacted the sites </a:t>
            </a:r>
          </a:p>
          <a:p>
            <a:pPr marL="285750" lvl="1" indent="-285750">
              <a:lnSpc>
                <a:spcPct val="100000"/>
              </a:lnSpc>
              <a:buClr>
                <a:schemeClr val="accent1"/>
              </a:buClr>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The assessment updates earlier work, finding that </a:t>
            </a:r>
            <a:r>
              <a:rPr lang="en-US" sz="1600" dirty="0">
                <a:latin typeface="Times New Roman" panose="02020603050405020304" pitchFamily="18" charset="0"/>
                <a:cs typeface="Times New Roman" panose="02020603050405020304" pitchFamily="18" charset="0"/>
              </a:rPr>
              <a:t>8 sites </a:t>
            </a:r>
            <a:r>
              <a:rPr lang="en-US" sz="1600" dirty="0" smtClean="0">
                <a:latin typeface="Times New Roman" panose="02020603050405020304" pitchFamily="18" charset="0"/>
                <a:cs typeface="Times New Roman" panose="02020603050405020304" pitchFamily="18" charset="0"/>
              </a:rPr>
              <a:t>have </a:t>
            </a:r>
            <a:r>
              <a:rPr lang="en-US" sz="1600" dirty="0">
                <a:latin typeface="Times New Roman" panose="02020603050405020304" pitchFamily="18" charset="0"/>
                <a:cs typeface="Times New Roman" panose="02020603050405020304" pitchFamily="18" charset="0"/>
              </a:rPr>
              <a:t>low research potential and </a:t>
            </a:r>
            <a:r>
              <a:rPr lang="en-US" sz="1600" dirty="0" smtClean="0">
                <a:latin typeface="Times New Roman" panose="02020603050405020304" pitchFamily="18" charset="0"/>
                <a:cs typeface="Times New Roman" panose="02020603050405020304" pitchFamily="18" charset="0"/>
              </a:rPr>
              <a:t>2 have moderate </a:t>
            </a:r>
            <a:r>
              <a:rPr lang="en-US" sz="1600" dirty="0">
                <a:latin typeface="Times New Roman" panose="02020603050405020304" pitchFamily="18" charset="0"/>
                <a:cs typeface="Times New Roman" panose="02020603050405020304" pitchFamily="18" charset="0"/>
              </a:rPr>
              <a:t>to high research potential  </a:t>
            </a:r>
            <a:endParaRPr lang="en-US" sz="1600" dirty="0" smtClean="0">
              <a:latin typeface="Times New Roman" panose="02020603050405020304" pitchFamily="18" charset="0"/>
              <a:cs typeface="Times New Roman" panose="02020603050405020304" pitchFamily="18" charset="0"/>
            </a:endParaRPr>
          </a:p>
          <a:p>
            <a:pPr marL="0" lvl="1">
              <a:lnSpc>
                <a:spcPct val="100000"/>
              </a:lnSpc>
              <a:buClr>
                <a:schemeClr val="accent1"/>
              </a:buClr>
            </a:pPr>
            <a:endParaRPr lang="en-US" sz="16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4267199" y="2181611"/>
            <a:ext cx="4819569" cy="3626750"/>
          </a:xfrm>
          <a:prstGeom prst="rect">
            <a:avLst/>
          </a:prstGeom>
        </p:spPr>
      </p:pic>
    </p:spTree>
    <p:extLst>
      <p:ext uri="{BB962C8B-B14F-4D97-AF65-F5344CB8AC3E}">
        <p14:creationId xmlns:p14="http://schemas.microsoft.com/office/powerpoint/2010/main" val="41548613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smtClean="0">
                <a:latin typeface="Times New Roman" panose="02020603050405020304" pitchFamily="18" charset="0"/>
                <a:cs typeface="Times New Roman" panose="02020603050405020304" pitchFamily="18" charset="0"/>
              </a:rPr>
              <a:t>IPC</a:t>
            </a:r>
            <a:r>
              <a:rPr lang="en-US" sz="2200" dirty="0" smtClean="0">
                <a:latin typeface="Times New Roman" panose="02020603050405020304" pitchFamily="18" charset="0"/>
                <a:cs typeface="Times New Roman" panose="02020603050405020304" pitchFamily="18" charset="0"/>
              </a:rPr>
              <a:t> Request- </a:t>
            </a:r>
            <a:r>
              <a:rPr lang="en-AU" sz="2200" dirty="0">
                <a:latin typeface="Times New Roman" panose="02020603050405020304" pitchFamily="18" charset="0"/>
                <a:cs typeface="Times New Roman" panose="02020603050405020304" pitchFamily="18" charset="0"/>
              </a:rPr>
              <a:t>Extent of subsidence observed against predicted subsidence for areas which have already been </a:t>
            </a:r>
            <a:r>
              <a:rPr lang="en-AU" sz="2200" dirty="0" smtClean="0">
                <a:latin typeface="Times New Roman" panose="02020603050405020304" pitchFamily="18" charset="0"/>
                <a:cs typeface="Times New Roman" panose="02020603050405020304" pitchFamily="18" charset="0"/>
              </a:rPr>
              <a:t>mined</a:t>
            </a:r>
            <a:endParaRPr lang="en-GB" sz="2200" dirty="0">
              <a:latin typeface="Times New Roman" panose="02020603050405020304" pitchFamily="18" charset="0"/>
              <a:cs typeface="Times New Roman" panose="02020603050405020304" pitchFamily="18" charset="0"/>
            </a:endParaRPr>
          </a:p>
        </p:txBody>
      </p:sp>
      <p:graphicFrame>
        <p:nvGraphicFramePr>
          <p:cNvPr id="8" name="Content Placeholder 7"/>
          <p:cNvGraphicFramePr>
            <a:graphicFrameLocks noGrp="1"/>
          </p:cNvGraphicFramePr>
          <p:nvPr>
            <p:ph sz="half" idx="2"/>
            <p:extLst>
              <p:ext uri="{D42A27DB-BD31-4B8C-83A1-F6EECF244321}">
                <p14:modId xmlns:p14="http://schemas.microsoft.com/office/powerpoint/2010/main" val="4186159136"/>
              </p:ext>
            </p:extLst>
          </p:nvPr>
        </p:nvGraphicFramePr>
        <p:xfrm>
          <a:off x="198780" y="4148245"/>
          <a:ext cx="4015673" cy="1571465"/>
        </p:xfrm>
        <a:graphic>
          <a:graphicData uri="http://schemas.openxmlformats.org/drawingml/2006/table">
            <a:tbl>
              <a:tblPr>
                <a:tableStyleId>{5C22544A-7EE6-4342-B048-85BDC9FD1C3A}</a:tableStyleId>
              </a:tblPr>
              <a:tblGrid>
                <a:gridCol w="1503090">
                  <a:extLst>
                    <a:ext uri="{9D8B030D-6E8A-4147-A177-3AD203B41FA5}">
                      <a16:colId xmlns:a16="http://schemas.microsoft.com/office/drawing/2014/main" val="983247434"/>
                    </a:ext>
                  </a:extLst>
                </a:gridCol>
                <a:gridCol w="678302">
                  <a:extLst>
                    <a:ext uri="{9D8B030D-6E8A-4147-A177-3AD203B41FA5}">
                      <a16:colId xmlns:a16="http://schemas.microsoft.com/office/drawing/2014/main" val="233586778"/>
                    </a:ext>
                  </a:extLst>
                </a:gridCol>
                <a:gridCol w="611427">
                  <a:extLst>
                    <a:ext uri="{9D8B030D-6E8A-4147-A177-3AD203B41FA5}">
                      <a16:colId xmlns:a16="http://schemas.microsoft.com/office/drawing/2014/main" val="3800112575"/>
                    </a:ext>
                  </a:extLst>
                </a:gridCol>
                <a:gridCol w="611427">
                  <a:extLst>
                    <a:ext uri="{9D8B030D-6E8A-4147-A177-3AD203B41FA5}">
                      <a16:colId xmlns:a16="http://schemas.microsoft.com/office/drawing/2014/main" val="708835592"/>
                    </a:ext>
                  </a:extLst>
                </a:gridCol>
                <a:gridCol w="611427">
                  <a:extLst>
                    <a:ext uri="{9D8B030D-6E8A-4147-A177-3AD203B41FA5}">
                      <a16:colId xmlns:a16="http://schemas.microsoft.com/office/drawing/2014/main" val="3531958846"/>
                    </a:ext>
                  </a:extLst>
                </a:gridCol>
              </a:tblGrid>
              <a:tr h="311181">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Ulan </a:t>
                      </a:r>
                      <a:r>
                        <a:rPr lang="en-GB" sz="800" u="none" strike="noStrike" dirty="0" smtClean="0">
                          <a:effectLst/>
                          <a:latin typeface="Times New Roman" panose="02020603050405020304" pitchFamily="18" charset="0"/>
                          <a:cs typeface="Times New Roman" panose="02020603050405020304" pitchFamily="18" charset="0"/>
                        </a:rPr>
                        <a:t>Underground</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gridSpan="2">
                  <a:txBody>
                    <a:bodyPr/>
                    <a:lstStyle/>
                    <a:p>
                      <a:pPr algn="ctr" fontAlgn="b"/>
                      <a:r>
                        <a:rPr lang="en-GB" sz="800" u="none" strike="noStrike">
                          <a:effectLst/>
                          <a:latin typeface="Times New Roman" panose="02020603050405020304" pitchFamily="18" charset="0"/>
                          <a:cs typeface="Times New Roman" panose="02020603050405020304" pitchFamily="18" charset="0"/>
                        </a:rPr>
                        <a:t>LW29 - F Line</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hMerge="1">
                  <a:txBody>
                    <a:bodyPr/>
                    <a:lstStyle/>
                    <a:p>
                      <a:endParaRPr lang="en-GB"/>
                    </a:p>
                  </a:txBody>
                  <a:tcPr/>
                </a:tc>
                <a:tc gridSpan="2">
                  <a:txBody>
                    <a:bodyPr/>
                    <a:lstStyle/>
                    <a:p>
                      <a:pPr algn="ctr" fontAlgn="b"/>
                      <a:r>
                        <a:rPr lang="en-GB" sz="800" u="none" strike="noStrike">
                          <a:effectLst/>
                          <a:latin typeface="Times New Roman" panose="02020603050405020304" pitchFamily="18" charset="0"/>
                          <a:cs typeface="Times New Roman" panose="02020603050405020304" pitchFamily="18" charset="0"/>
                        </a:rPr>
                        <a:t>LW28 - F Line</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hMerge="1">
                  <a:txBody>
                    <a:bodyPr/>
                    <a:lstStyle/>
                    <a:p>
                      <a:endParaRPr lang="en-GB"/>
                    </a:p>
                  </a:txBody>
                  <a:tcPr/>
                </a:tc>
                <a:extLst>
                  <a:ext uri="{0D108BD9-81ED-4DB2-BD59-A6C34878D82A}">
                    <a16:rowId xmlns:a16="http://schemas.microsoft.com/office/drawing/2014/main" val="2655012733"/>
                  </a:ext>
                </a:extLst>
              </a:tr>
              <a:tr h="311181">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Subsidence Parameter</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Predicted</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Actual</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Predicted</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Actual</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extLst>
                  <a:ext uri="{0D108BD9-81ED-4DB2-BD59-A6C34878D82A}">
                    <a16:rowId xmlns:a16="http://schemas.microsoft.com/office/drawing/2014/main" val="1186260201"/>
                  </a:ext>
                </a:extLst>
              </a:tr>
              <a:tr h="311181">
                <a:tc>
                  <a:txBody>
                    <a:bodyPr/>
                    <a:lstStyle/>
                    <a:p>
                      <a:pPr algn="ctr" fontAlgn="b"/>
                      <a:r>
                        <a:rPr lang="en-GB" sz="800" u="none" strike="noStrike">
                          <a:effectLst/>
                          <a:latin typeface="Times New Roman" panose="02020603050405020304" pitchFamily="18" charset="0"/>
                          <a:cs typeface="Times New Roman" panose="02020603050405020304" pitchFamily="18" charset="0"/>
                        </a:rPr>
                        <a:t>Vertical Subsidence (m)</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1.6</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1.39</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1.6</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1.49</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extLst>
                  <a:ext uri="{0D108BD9-81ED-4DB2-BD59-A6C34878D82A}">
                    <a16:rowId xmlns:a16="http://schemas.microsoft.com/office/drawing/2014/main" val="1078126222"/>
                  </a:ext>
                </a:extLst>
              </a:tr>
              <a:tr h="311181">
                <a:tc>
                  <a:txBody>
                    <a:bodyPr/>
                    <a:lstStyle/>
                    <a:p>
                      <a:pPr algn="ctr" fontAlgn="b"/>
                      <a:r>
                        <a:rPr lang="en-GB" sz="800" u="none" strike="noStrike">
                          <a:effectLst/>
                          <a:latin typeface="Times New Roman" panose="02020603050405020304" pitchFamily="18" charset="0"/>
                          <a:cs typeface="Times New Roman" panose="02020603050405020304" pitchFamily="18" charset="0"/>
                        </a:rPr>
                        <a:t>Tilt (mm/m)</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10-20</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11</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10-20</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15</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extLst>
                  <a:ext uri="{0D108BD9-81ED-4DB2-BD59-A6C34878D82A}">
                    <a16:rowId xmlns:a16="http://schemas.microsoft.com/office/drawing/2014/main" val="2263389899"/>
                  </a:ext>
                </a:extLst>
              </a:tr>
              <a:tr h="326741">
                <a:tc>
                  <a:txBody>
                    <a:bodyPr/>
                    <a:lstStyle/>
                    <a:p>
                      <a:pPr algn="ctr" fontAlgn="b"/>
                      <a:r>
                        <a:rPr lang="en-GB" sz="800" u="none" strike="noStrike">
                          <a:effectLst/>
                          <a:latin typeface="Times New Roman" panose="02020603050405020304" pitchFamily="18" charset="0"/>
                          <a:cs typeface="Times New Roman" panose="02020603050405020304" pitchFamily="18" charset="0"/>
                        </a:rPr>
                        <a:t>Strain (mm/m)</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5-10</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4</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5-10</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5</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extLst>
                  <a:ext uri="{0D108BD9-81ED-4DB2-BD59-A6C34878D82A}">
                    <a16:rowId xmlns:a16="http://schemas.microsoft.com/office/drawing/2014/main" val="2461908999"/>
                  </a:ext>
                </a:extLst>
              </a:tr>
            </a:tbl>
          </a:graphicData>
        </a:graphic>
      </p:graphicFrame>
      <p:graphicFrame>
        <p:nvGraphicFramePr>
          <p:cNvPr id="7" name="Content Placeholder 6"/>
          <p:cNvGraphicFramePr>
            <a:graphicFrameLocks noGrp="1"/>
          </p:cNvGraphicFramePr>
          <p:nvPr>
            <p:ph sz="half" idx="1"/>
            <p:extLst>
              <p:ext uri="{D42A27DB-BD31-4B8C-83A1-F6EECF244321}">
                <p14:modId xmlns:p14="http://schemas.microsoft.com/office/powerpoint/2010/main" val="1091944197"/>
              </p:ext>
            </p:extLst>
          </p:nvPr>
        </p:nvGraphicFramePr>
        <p:xfrm>
          <a:off x="198780" y="1775964"/>
          <a:ext cx="3983868" cy="1556979"/>
        </p:xfrm>
        <a:graphic>
          <a:graphicData uri="http://schemas.openxmlformats.org/drawingml/2006/table">
            <a:tbl>
              <a:tblPr>
                <a:tableStyleId>{5C22544A-7EE6-4342-B048-85BDC9FD1C3A}</a:tableStyleId>
              </a:tblPr>
              <a:tblGrid>
                <a:gridCol w="1660700">
                  <a:extLst>
                    <a:ext uri="{9D8B030D-6E8A-4147-A177-3AD203B41FA5}">
                      <a16:colId xmlns:a16="http://schemas.microsoft.com/office/drawing/2014/main" val="3077355276"/>
                    </a:ext>
                  </a:extLst>
                </a:gridCol>
                <a:gridCol w="580792">
                  <a:extLst>
                    <a:ext uri="{9D8B030D-6E8A-4147-A177-3AD203B41FA5}">
                      <a16:colId xmlns:a16="http://schemas.microsoft.com/office/drawing/2014/main" val="3340434139"/>
                    </a:ext>
                  </a:extLst>
                </a:gridCol>
                <a:gridCol w="580792">
                  <a:extLst>
                    <a:ext uri="{9D8B030D-6E8A-4147-A177-3AD203B41FA5}">
                      <a16:colId xmlns:a16="http://schemas.microsoft.com/office/drawing/2014/main" val="3412897816"/>
                    </a:ext>
                  </a:extLst>
                </a:gridCol>
                <a:gridCol w="580792">
                  <a:extLst>
                    <a:ext uri="{9D8B030D-6E8A-4147-A177-3AD203B41FA5}">
                      <a16:colId xmlns:a16="http://schemas.microsoft.com/office/drawing/2014/main" val="3426571494"/>
                    </a:ext>
                  </a:extLst>
                </a:gridCol>
                <a:gridCol w="580792">
                  <a:extLst>
                    <a:ext uri="{9D8B030D-6E8A-4147-A177-3AD203B41FA5}">
                      <a16:colId xmlns:a16="http://schemas.microsoft.com/office/drawing/2014/main" val="3664559133"/>
                    </a:ext>
                  </a:extLst>
                </a:gridCol>
              </a:tblGrid>
              <a:tr h="297491">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Ulan </a:t>
                      </a:r>
                      <a:r>
                        <a:rPr lang="en-GB" sz="800" u="none" strike="noStrike" dirty="0" smtClean="0">
                          <a:effectLst/>
                          <a:latin typeface="Times New Roman" panose="02020603050405020304" pitchFamily="18" charset="0"/>
                          <a:cs typeface="Times New Roman" panose="02020603050405020304" pitchFamily="18" charset="0"/>
                        </a:rPr>
                        <a:t>Underground</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gridSpan="2">
                  <a:txBody>
                    <a:bodyPr/>
                    <a:lstStyle/>
                    <a:p>
                      <a:pPr algn="ctr" fontAlgn="b"/>
                      <a:r>
                        <a:rPr lang="en-GB" sz="800" u="none" strike="noStrike">
                          <a:effectLst/>
                          <a:latin typeface="Times New Roman" panose="02020603050405020304" pitchFamily="18" charset="0"/>
                          <a:cs typeface="Times New Roman" panose="02020603050405020304" pitchFamily="18" charset="0"/>
                        </a:rPr>
                        <a:t>LWW4 - H Line</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hMerge="1">
                  <a:txBody>
                    <a:bodyPr/>
                    <a:lstStyle/>
                    <a:p>
                      <a:endParaRPr lang="en-GB"/>
                    </a:p>
                  </a:txBody>
                  <a:tcPr/>
                </a:tc>
                <a:tc gridSpan="2">
                  <a:txBody>
                    <a:bodyPr/>
                    <a:lstStyle/>
                    <a:p>
                      <a:pPr algn="ctr" fontAlgn="b"/>
                      <a:r>
                        <a:rPr lang="en-GB" sz="800" u="none" strike="noStrike">
                          <a:effectLst/>
                          <a:latin typeface="Times New Roman" panose="02020603050405020304" pitchFamily="18" charset="0"/>
                          <a:cs typeface="Times New Roman" panose="02020603050405020304" pitchFamily="18" charset="0"/>
                        </a:rPr>
                        <a:t>LWW3 - H Line</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hMerge="1">
                  <a:txBody>
                    <a:bodyPr/>
                    <a:lstStyle/>
                    <a:p>
                      <a:endParaRPr lang="en-GB"/>
                    </a:p>
                  </a:txBody>
                  <a:tcPr/>
                </a:tc>
                <a:extLst>
                  <a:ext uri="{0D108BD9-81ED-4DB2-BD59-A6C34878D82A}">
                    <a16:rowId xmlns:a16="http://schemas.microsoft.com/office/drawing/2014/main" val="2274910754"/>
                  </a:ext>
                </a:extLst>
              </a:tr>
              <a:tr h="352141">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Subsidence Parameter</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Predicted</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Actual</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Predicted</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Actual</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extLst>
                  <a:ext uri="{0D108BD9-81ED-4DB2-BD59-A6C34878D82A}">
                    <a16:rowId xmlns:a16="http://schemas.microsoft.com/office/drawing/2014/main" val="1039135788"/>
                  </a:ext>
                </a:extLst>
              </a:tr>
              <a:tr h="297491">
                <a:tc>
                  <a:txBody>
                    <a:bodyPr/>
                    <a:lstStyle/>
                    <a:p>
                      <a:pPr algn="ctr" fontAlgn="b"/>
                      <a:r>
                        <a:rPr lang="en-GB" sz="800" u="none" strike="noStrike">
                          <a:effectLst/>
                          <a:latin typeface="Times New Roman" panose="02020603050405020304" pitchFamily="18" charset="0"/>
                          <a:cs typeface="Times New Roman" panose="02020603050405020304" pitchFamily="18" charset="0"/>
                        </a:rPr>
                        <a:t>Vertical Subsidence (m)</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1.6</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1.47</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1.6</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1.57*</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extLst>
                  <a:ext uri="{0D108BD9-81ED-4DB2-BD59-A6C34878D82A}">
                    <a16:rowId xmlns:a16="http://schemas.microsoft.com/office/drawing/2014/main" val="1496828836"/>
                  </a:ext>
                </a:extLst>
              </a:tr>
              <a:tr h="297491">
                <a:tc>
                  <a:txBody>
                    <a:bodyPr/>
                    <a:lstStyle/>
                    <a:p>
                      <a:pPr algn="ctr" fontAlgn="b"/>
                      <a:r>
                        <a:rPr lang="en-GB" sz="800" u="none" strike="noStrike">
                          <a:effectLst/>
                          <a:latin typeface="Times New Roman" panose="02020603050405020304" pitchFamily="18" charset="0"/>
                          <a:cs typeface="Times New Roman" panose="02020603050405020304" pitchFamily="18" charset="0"/>
                        </a:rPr>
                        <a:t>Tilt (mm/m)</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10-20</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20</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10-20</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15</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extLst>
                  <a:ext uri="{0D108BD9-81ED-4DB2-BD59-A6C34878D82A}">
                    <a16:rowId xmlns:a16="http://schemas.microsoft.com/office/drawing/2014/main" val="616106897"/>
                  </a:ext>
                </a:extLst>
              </a:tr>
              <a:tr h="312365">
                <a:tc>
                  <a:txBody>
                    <a:bodyPr/>
                    <a:lstStyle/>
                    <a:p>
                      <a:pPr algn="ctr" fontAlgn="b"/>
                      <a:r>
                        <a:rPr lang="en-GB" sz="800" u="none" strike="noStrike">
                          <a:effectLst/>
                          <a:latin typeface="Times New Roman" panose="02020603050405020304" pitchFamily="18" charset="0"/>
                          <a:cs typeface="Times New Roman" panose="02020603050405020304" pitchFamily="18" charset="0"/>
                        </a:rPr>
                        <a:t>Strain (mm/m)</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7</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7</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5-10</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6</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7144" marB="0" anchor="b"/>
                </a:tc>
                <a:extLst>
                  <a:ext uri="{0D108BD9-81ED-4DB2-BD59-A6C34878D82A}">
                    <a16:rowId xmlns:a16="http://schemas.microsoft.com/office/drawing/2014/main" val="3698139918"/>
                  </a:ext>
                </a:extLst>
              </a:tr>
            </a:tbl>
          </a:graphicData>
        </a:graphic>
      </p:graphicFrame>
      <p:sp>
        <p:nvSpPr>
          <p:cNvPr id="9" name="TextBox 8"/>
          <p:cNvSpPr txBox="1"/>
          <p:nvPr/>
        </p:nvSpPr>
        <p:spPr>
          <a:xfrm>
            <a:off x="647339" y="3390130"/>
            <a:ext cx="3567114" cy="707886"/>
          </a:xfrm>
          <a:prstGeom prst="rect">
            <a:avLst/>
          </a:prstGeom>
          <a:noFill/>
        </p:spPr>
        <p:txBody>
          <a:bodyPr wrap="square" rtlCol="0">
            <a:spAutoFit/>
          </a:bodyPr>
          <a:lstStyle/>
          <a:p>
            <a:r>
              <a:rPr lang="en-US" sz="1000" dirty="0"/>
              <a:t>* </a:t>
            </a:r>
            <a:r>
              <a:rPr lang="en-AU" sz="1000" dirty="0">
                <a:latin typeface="Times New Roman" panose="02020603050405020304" pitchFamily="18" charset="0"/>
                <a:cs typeface="Times New Roman" panose="02020603050405020304" pitchFamily="18" charset="0"/>
              </a:rPr>
              <a:t>Reactivation of the goaf post LWW4 resulted in maximum subsidence of 1.62. Considered not to be of any practical significance given the increase in mining height from 2.9m to 3.1 and the recently adapted performance indictor of 2.5m </a:t>
            </a:r>
            <a:endParaRPr lang="en-GB" sz="10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4532152" y="1957221"/>
            <a:ext cx="4417969" cy="1233799"/>
          </a:xfrm>
          <a:prstGeom prst="rect">
            <a:avLst/>
          </a:prstGeom>
        </p:spPr>
      </p:pic>
      <p:pic>
        <p:nvPicPr>
          <p:cNvPr id="11" name="Picture 10"/>
          <p:cNvPicPr>
            <a:picLocks noChangeAspect="1"/>
          </p:cNvPicPr>
          <p:nvPr/>
        </p:nvPicPr>
        <p:blipFill>
          <a:blip r:embed="rId3"/>
          <a:stretch>
            <a:fillRect/>
          </a:stretch>
        </p:blipFill>
        <p:spPr>
          <a:xfrm>
            <a:off x="4617389" y="4211854"/>
            <a:ext cx="4332732" cy="1444245"/>
          </a:xfrm>
          <a:prstGeom prst="rect">
            <a:avLst/>
          </a:prstGeom>
        </p:spPr>
      </p:pic>
      <p:sp>
        <p:nvSpPr>
          <p:cNvPr id="12" name="TextBox 11"/>
          <p:cNvSpPr txBox="1"/>
          <p:nvPr/>
        </p:nvSpPr>
        <p:spPr>
          <a:xfrm>
            <a:off x="5625287" y="1589307"/>
            <a:ext cx="2193229" cy="300082"/>
          </a:xfrm>
          <a:prstGeom prst="rect">
            <a:avLst/>
          </a:prstGeom>
          <a:noFill/>
        </p:spPr>
        <p:txBody>
          <a:bodyPr wrap="none" rtlCol="0">
            <a:spAutoFit/>
          </a:bodyPr>
          <a:lstStyle/>
          <a:p>
            <a:r>
              <a:rPr lang="en-US" sz="1350" dirty="0">
                <a:latin typeface="Times New Roman" panose="02020603050405020304" pitchFamily="18" charset="0"/>
                <a:cs typeface="Times New Roman" panose="02020603050405020304" pitchFamily="18" charset="0"/>
              </a:rPr>
              <a:t>H Line – LWW3 and LWW4</a:t>
            </a:r>
            <a:endParaRPr lang="en-GB" sz="135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625287" y="3834687"/>
            <a:ext cx="2010487" cy="300082"/>
          </a:xfrm>
          <a:prstGeom prst="rect">
            <a:avLst/>
          </a:prstGeom>
          <a:noFill/>
        </p:spPr>
        <p:txBody>
          <a:bodyPr wrap="none" rtlCol="0">
            <a:spAutoFit/>
          </a:bodyPr>
          <a:lstStyle/>
          <a:p>
            <a:r>
              <a:rPr lang="en-US" sz="1350" dirty="0">
                <a:latin typeface="Times New Roman" panose="02020603050405020304" pitchFamily="18" charset="0"/>
                <a:cs typeface="Times New Roman" panose="02020603050405020304" pitchFamily="18" charset="0"/>
              </a:rPr>
              <a:t>F Line – LW28 and </a:t>
            </a:r>
            <a:r>
              <a:rPr lang="en-US" sz="1350" dirty="0" smtClean="0">
                <a:latin typeface="Times New Roman" panose="02020603050405020304" pitchFamily="18" charset="0"/>
                <a:cs typeface="Times New Roman" panose="02020603050405020304" pitchFamily="18" charset="0"/>
              </a:rPr>
              <a:t>LW29</a:t>
            </a:r>
            <a:endParaRPr lang="en-GB" sz="13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6449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a:latin typeface="Times New Roman" panose="02020603050405020304" pitchFamily="18" charset="0"/>
                <a:cs typeface="Times New Roman" panose="02020603050405020304" pitchFamily="18" charset="0"/>
              </a:rPr>
              <a:t>IPC Request- </a:t>
            </a:r>
            <a:r>
              <a:rPr lang="en-AU" sz="2200" dirty="0">
                <a:latin typeface="Times New Roman" panose="02020603050405020304" pitchFamily="18" charset="0"/>
                <a:cs typeface="Times New Roman" panose="02020603050405020304" pitchFamily="18" charset="0"/>
              </a:rPr>
              <a:t>Extent of subsidence observed against predicted subsidence for areas which have already been </a:t>
            </a:r>
            <a:r>
              <a:rPr lang="en-AU" sz="2200" dirty="0" smtClean="0">
                <a:latin typeface="Times New Roman" panose="02020603050405020304" pitchFamily="18" charset="0"/>
                <a:cs typeface="Times New Roman" panose="02020603050405020304" pitchFamily="18" charset="0"/>
              </a:rPr>
              <a:t>mined (Continued)</a:t>
            </a:r>
            <a:endParaRPr lang="en-GB" sz="2200" dirty="0">
              <a:latin typeface="Times New Roman" panose="02020603050405020304" pitchFamily="18" charset="0"/>
              <a:cs typeface="Times New Roman" panose="02020603050405020304" pitchFamily="18" charset="0"/>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969102013"/>
              </p:ext>
            </p:extLst>
          </p:nvPr>
        </p:nvGraphicFramePr>
        <p:xfrm>
          <a:off x="206735" y="1168841"/>
          <a:ext cx="5295428" cy="4938670"/>
        </p:xfrm>
        <a:graphic>
          <a:graphicData uri="http://schemas.openxmlformats.org/drawingml/2006/table">
            <a:tbl>
              <a:tblPr>
                <a:tableStyleId>{5C22544A-7EE6-4342-B048-85BDC9FD1C3A}</a:tableStyleId>
              </a:tblPr>
              <a:tblGrid>
                <a:gridCol w="1181783">
                  <a:extLst>
                    <a:ext uri="{9D8B030D-6E8A-4147-A177-3AD203B41FA5}">
                      <a16:colId xmlns:a16="http://schemas.microsoft.com/office/drawing/2014/main" val="883146446"/>
                    </a:ext>
                  </a:extLst>
                </a:gridCol>
                <a:gridCol w="413302">
                  <a:extLst>
                    <a:ext uri="{9D8B030D-6E8A-4147-A177-3AD203B41FA5}">
                      <a16:colId xmlns:a16="http://schemas.microsoft.com/office/drawing/2014/main" val="3529375148"/>
                    </a:ext>
                  </a:extLst>
                </a:gridCol>
                <a:gridCol w="413302">
                  <a:extLst>
                    <a:ext uri="{9D8B030D-6E8A-4147-A177-3AD203B41FA5}">
                      <a16:colId xmlns:a16="http://schemas.microsoft.com/office/drawing/2014/main" val="2090402921"/>
                    </a:ext>
                  </a:extLst>
                </a:gridCol>
                <a:gridCol w="413302">
                  <a:extLst>
                    <a:ext uri="{9D8B030D-6E8A-4147-A177-3AD203B41FA5}">
                      <a16:colId xmlns:a16="http://schemas.microsoft.com/office/drawing/2014/main" val="1526204663"/>
                    </a:ext>
                  </a:extLst>
                </a:gridCol>
                <a:gridCol w="413302">
                  <a:extLst>
                    <a:ext uri="{9D8B030D-6E8A-4147-A177-3AD203B41FA5}">
                      <a16:colId xmlns:a16="http://schemas.microsoft.com/office/drawing/2014/main" val="3336705273"/>
                    </a:ext>
                  </a:extLst>
                </a:gridCol>
                <a:gridCol w="413302">
                  <a:extLst>
                    <a:ext uri="{9D8B030D-6E8A-4147-A177-3AD203B41FA5}">
                      <a16:colId xmlns:a16="http://schemas.microsoft.com/office/drawing/2014/main" val="2105626893"/>
                    </a:ext>
                  </a:extLst>
                </a:gridCol>
                <a:gridCol w="393927">
                  <a:extLst>
                    <a:ext uri="{9D8B030D-6E8A-4147-A177-3AD203B41FA5}">
                      <a16:colId xmlns:a16="http://schemas.microsoft.com/office/drawing/2014/main" val="1247228713"/>
                    </a:ext>
                  </a:extLst>
                </a:gridCol>
                <a:gridCol w="413302">
                  <a:extLst>
                    <a:ext uri="{9D8B030D-6E8A-4147-A177-3AD203B41FA5}">
                      <a16:colId xmlns:a16="http://schemas.microsoft.com/office/drawing/2014/main" val="2110940345"/>
                    </a:ext>
                  </a:extLst>
                </a:gridCol>
                <a:gridCol w="413302">
                  <a:extLst>
                    <a:ext uri="{9D8B030D-6E8A-4147-A177-3AD203B41FA5}">
                      <a16:colId xmlns:a16="http://schemas.microsoft.com/office/drawing/2014/main" val="1773375686"/>
                    </a:ext>
                  </a:extLst>
                </a:gridCol>
                <a:gridCol w="413302">
                  <a:extLst>
                    <a:ext uri="{9D8B030D-6E8A-4147-A177-3AD203B41FA5}">
                      <a16:colId xmlns:a16="http://schemas.microsoft.com/office/drawing/2014/main" val="4272773520"/>
                    </a:ext>
                  </a:extLst>
                </a:gridCol>
                <a:gridCol w="413302">
                  <a:extLst>
                    <a:ext uri="{9D8B030D-6E8A-4147-A177-3AD203B41FA5}">
                      <a16:colId xmlns:a16="http://schemas.microsoft.com/office/drawing/2014/main" val="410808990"/>
                    </a:ext>
                  </a:extLst>
                </a:gridCol>
              </a:tblGrid>
              <a:tr h="130997">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Ulan West</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gridSpan="2">
                  <a:txBody>
                    <a:bodyPr/>
                    <a:lstStyle/>
                    <a:p>
                      <a:pPr algn="ctr" fontAlgn="b"/>
                      <a:r>
                        <a:rPr lang="en-GB" sz="800" u="none" strike="noStrike">
                          <a:effectLst/>
                          <a:latin typeface="Times New Roman" panose="02020603050405020304" pitchFamily="18" charset="0"/>
                          <a:cs typeface="Times New Roman" panose="02020603050405020304" pitchFamily="18" charset="0"/>
                        </a:rPr>
                        <a:t>LW1 - Line A</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hMerge="1">
                  <a:txBody>
                    <a:bodyPr/>
                    <a:lstStyle/>
                    <a:p>
                      <a:endParaRPr lang="en-GB"/>
                    </a:p>
                  </a:txBody>
                  <a:tcPr/>
                </a:tc>
                <a:tc gridSpan="2">
                  <a:txBody>
                    <a:bodyPr/>
                    <a:lstStyle/>
                    <a:p>
                      <a:pPr algn="ctr" fontAlgn="b"/>
                      <a:r>
                        <a:rPr lang="en-GB" sz="800" u="none" strike="noStrike">
                          <a:effectLst/>
                          <a:latin typeface="Times New Roman" panose="02020603050405020304" pitchFamily="18" charset="0"/>
                          <a:cs typeface="Times New Roman" panose="02020603050405020304" pitchFamily="18" charset="0"/>
                        </a:rPr>
                        <a:t>LW1 - Line B</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hMerge="1">
                  <a:txBody>
                    <a:bodyPr/>
                    <a:lstStyle/>
                    <a:p>
                      <a:endParaRPr lang="en-GB"/>
                    </a:p>
                  </a:txBody>
                  <a:tcPr/>
                </a:tc>
                <a:tc gridSpan="2">
                  <a:txBody>
                    <a:bodyPr/>
                    <a:lstStyle/>
                    <a:p>
                      <a:pPr algn="ctr" fontAlgn="b"/>
                      <a:r>
                        <a:rPr lang="en-GB" sz="800" u="none" strike="noStrike">
                          <a:effectLst/>
                          <a:latin typeface="Times New Roman" panose="02020603050405020304" pitchFamily="18" charset="0"/>
                          <a:cs typeface="Times New Roman" panose="02020603050405020304" pitchFamily="18" charset="0"/>
                        </a:rPr>
                        <a:t>LW1 - Line C</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hMerge="1">
                  <a:txBody>
                    <a:bodyPr/>
                    <a:lstStyle/>
                    <a:p>
                      <a:endParaRPr lang="en-GB"/>
                    </a:p>
                  </a:txBody>
                  <a:tcPr/>
                </a:tc>
                <a:tc gridSpan="2">
                  <a:txBody>
                    <a:bodyPr/>
                    <a:lstStyle/>
                    <a:p>
                      <a:pPr algn="ctr" fontAlgn="b"/>
                      <a:r>
                        <a:rPr lang="en-GB" sz="800" u="none" strike="noStrike">
                          <a:effectLst/>
                          <a:latin typeface="Times New Roman" panose="02020603050405020304" pitchFamily="18" charset="0"/>
                          <a:cs typeface="Times New Roman" panose="02020603050405020304" pitchFamily="18" charset="0"/>
                        </a:rPr>
                        <a:t>LW1 - Line D</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hMerge="1">
                  <a:txBody>
                    <a:bodyPr/>
                    <a:lstStyle/>
                    <a:p>
                      <a:endParaRPr lang="en-GB"/>
                    </a:p>
                  </a:txBody>
                  <a:tcPr/>
                </a:tc>
                <a:tc rowSpan="6" gridSpan="2">
                  <a:txBody>
                    <a:bodyPr/>
                    <a:lstStyle/>
                    <a:p>
                      <a:pPr algn="l" fontAlgn="b"/>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rowSpan="6" hMerge="1">
                  <a:txBody>
                    <a:bodyPr/>
                    <a:lstStyle/>
                    <a:p>
                      <a:pPr algn="l" fontAlgn="b"/>
                      <a:endParaRPr lang="en-GB" sz="700" b="0" i="0" u="none" strike="noStrike">
                        <a:solidFill>
                          <a:srgbClr val="000000"/>
                        </a:solidFill>
                        <a:effectLst/>
                        <a:latin typeface="Calibri" panose="020F0502020204030204" pitchFamily="34" charset="0"/>
                      </a:endParaRPr>
                    </a:p>
                  </a:txBody>
                  <a:tcPr marL="6319" marR="6319" marT="6319" marB="0" anchor="b"/>
                </a:tc>
                <a:extLst>
                  <a:ext uri="{0D108BD9-81ED-4DB2-BD59-A6C34878D82A}">
                    <a16:rowId xmlns:a16="http://schemas.microsoft.com/office/drawing/2014/main" val="248963004"/>
                  </a:ext>
                </a:extLst>
              </a:tr>
              <a:tr h="257092">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Subsidence Parameter</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Predicted</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Actual</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Predicted</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Actual</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Predicted</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Actual</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Predicted</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Actual</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gridSpan="2" vMerge="1">
                  <a:txBody>
                    <a:bodyPr/>
                    <a:lstStyle/>
                    <a:p>
                      <a:pPr algn="l" fontAlgn="b"/>
                      <a:endParaRPr lang="en-GB" sz="700" b="0" i="0" u="none" strike="noStrike" dirty="0">
                        <a:solidFill>
                          <a:srgbClr val="000000"/>
                        </a:solidFill>
                        <a:effectLst/>
                        <a:latin typeface="Calibri" panose="020F0502020204030204" pitchFamily="34" charset="0"/>
                      </a:endParaRPr>
                    </a:p>
                  </a:txBody>
                  <a:tcPr marL="6319" marR="6319" marT="6319" marB="0" anchor="b"/>
                </a:tc>
                <a:tc hMerge="1" vMerge="1">
                  <a:txBody>
                    <a:bodyPr/>
                    <a:lstStyle/>
                    <a:p>
                      <a:pPr algn="l" fontAlgn="b"/>
                      <a:endParaRPr lang="en-GB" sz="700" b="0" i="0" u="none" strike="noStrike">
                        <a:solidFill>
                          <a:srgbClr val="000000"/>
                        </a:solidFill>
                        <a:effectLst/>
                        <a:latin typeface="Calibri" panose="020F0502020204030204" pitchFamily="34" charset="0"/>
                      </a:endParaRPr>
                    </a:p>
                  </a:txBody>
                  <a:tcPr marL="6319" marR="6319" marT="6319" marB="0" anchor="b"/>
                </a:tc>
                <a:extLst>
                  <a:ext uri="{0D108BD9-81ED-4DB2-BD59-A6C34878D82A}">
                    <a16:rowId xmlns:a16="http://schemas.microsoft.com/office/drawing/2014/main" val="2533579196"/>
                  </a:ext>
                </a:extLst>
              </a:tr>
              <a:tr h="130997">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Vertical Subsidence (m)</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2.1</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1.91</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2.1</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1.82</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1.9</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1.2</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1.6</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0.62</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gridSpan="2" vMerge="1">
                  <a:txBody>
                    <a:bodyPr/>
                    <a:lstStyle/>
                    <a:p>
                      <a:pPr algn="l" fontAlgn="b"/>
                      <a:endParaRPr lang="en-GB" sz="700" b="0" i="0" u="none" strike="noStrike" dirty="0">
                        <a:solidFill>
                          <a:srgbClr val="000000"/>
                        </a:solidFill>
                        <a:effectLst/>
                        <a:latin typeface="Calibri" panose="020F0502020204030204" pitchFamily="34" charset="0"/>
                      </a:endParaRPr>
                    </a:p>
                  </a:txBody>
                  <a:tcPr marL="6319" marR="6319" marT="6319" marB="0" anchor="b"/>
                </a:tc>
                <a:tc hMerge="1" vMerge="1">
                  <a:txBody>
                    <a:bodyPr/>
                    <a:lstStyle/>
                    <a:p>
                      <a:pPr algn="l" fontAlgn="b"/>
                      <a:endParaRPr lang="en-GB" sz="700" b="0" i="0" u="none" strike="noStrike">
                        <a:solidFill>
                          <a:srgbClr val="000000"/>
                        </a:solidFill>
                        <a:effectLst/>
                        <a:latin typeface="Calibri" panose="020F0502020204030204" pitchFamily="34" charset="0"/>
                      </a:endParaRPr>
                    </a:p>
                  </a:txBody>
                  <a:tcPr marL="6319" marR="6319" marT="6319" marB="0" anchor="b"/>
                </a:tc>
                <a:extLst>
                  <a:ext uri="{0D108BD9-81ED-4DB2-BD59-A6C34878D82A}">
                    <a16:rowId xmlns:a16="http://schemas.microsoft.com/office/drawing/2014/main" val="1519804300"/>
                  </a:ext>
                </a:extLst>
              </a:tr>
              <a:tr h="130997">
                <a:tc>
                  <a:txBody>
                    <a:bodyPr/>
                    <a:lstStyle/>
                    <a:p>
                      <a:pPr algn="ctr" fontAlgn="b"/>
                      <a:r>
                        <a:rPr lang="en-GB" sz="800" u="none" strike="noStrike">
                          <a:effectLst/>
                          <a:latin typeface="Times New Roman" panose="02020603050405020304" pitchFamily="18" charset="0"/>
                          <a:cs typeface="Times New Roman" panose="02020603050405020304" pitchFamily="18" charset="0"/>
                        </a:rPr>
                        <a:t>Tilt (mm/m)</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162</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62</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162</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69</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68</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27</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36</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8.5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gridSpan="2" vMerge="1">
                  <a:txBody>
                    <a:bodyPr/>
                    <a:lstStyle/>
                    <a:p>
                      <a:pPr algn="l" fontAlgn="b"/>
                      <a:endParaRPr lang="en-GB" sz="700" b="0" i="0" u="none" strike="noStrike">
                        <a:solidFill>
                          <a:srgbClr val="000000"/>
                        </a:solidFill>
                        <a:effectLst/>
                        <a:latin typeface="Calibri" panose="020F0502020204030204" pitchFamily="34" charset="0"/>
                      </a:endParaRPr>
                    </a:p>
                  </a:txBody>
                  <a:tcPr marL="6319" marR="6319" marT="6319" marB="0" anchor="b"/>
                </a:tc>
                <a:tc hMerge="1" vMerge="1">
                  <a:txBody>
                    <a:bodyPr/>
                    <a:lstStyle/>
                    <a:p>
                      <a:pPr algn="l" fontAlgn="b"/>
                      <a:endParaRPr lang="en-GB" sz="700" b="0" i="0" u="none" strike="noStrike" dirty="0">
                        <a:solidFill>
                          <a:srgbClr val="000000"/>
                        </a:solidFill>
                        <a:effectLst/>
                        <a:latin typeface="Calibri" panose="020F0502020204030204" pitchFamily="34" charset="0"/>
                      </a:endParaRPr>
                    </a:p>
                  </a:txBody>
                  <a:tcPr marL="6319" marR="6319" marT="6319" marB="0" anchor="b"/>
                </a:tc>
                <a:extLst>
                  <a:ext uri="{0D108BD9-81ED-4DB2-BD59-A6C34878D82A}">
                    <a16:rowId xmlns:a16="http://schemas.microsoft.com/office/drawing/2014/main" val="695473760"/>
                  </a:ext>
                </a:extLst>
              </a:tr>
              <a:tr h="130997">
                <a:tc>
                  <a:txBody>
                    <a:bodyPr/>
                    <a:lstStyle/>
                    <a:p>
                      <a:pPr algn="ctr" fontAlgn="b"/>
                      <a:r>
                        <a:rPr lang="en-GB" sz="800" u="none" strike="noStrike">
                          <a:effectLst/>
                          <a:latin typeface="Times New Roman" panose="02020603050405020304" pitchFamily="18" charset="0"/>
                          <a:cs typeface="Times New Roman" panose="02020603050405020304" pitchFamily="18" charset="0"/>
                        </a:rPr>
                        <a:t>Strain Tensile (mm/m)</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48</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29</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48</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22</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20</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4.6</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11</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3.2</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gridSpan="2" vMerge="1">
                  <a:txBody>
                    <a:bodyPr/>
                    <a:lstStyle/>
                    <a:p>
                      <a:pPr algn="l" fontAlgn="b"/>
                      <a:endParaRPr lang="en-GB" sz="700" b="0" i="0" u="none" strike="noStrike">
                        <a:solidFill>
                          <a:srgbClr val="000000"/>
                        </a:solidFill>
                        <a:effectLst/>
                        <a:latin typeface="Calibri" panose="020F0502020204030204" pitchFamily="34" charset="0"/>
                      </a:endParaRPr>
                    </a:p>
                  </a:txBody>
                  <a:tcPr marL="6319" marR="6319" marT="6319" marB="0" anchor="b"/>
                </a:tc>
                <a:tc hMerge="1" vMerge="1">
                  <a:txBody>
                    <a:bodyPr/>
                    <a:lstStyle/>
                    <a:p>
                      <a:pPr algn="l" fontAlgn="b"/>
                      <a:endParaRPr lang="en-GB" sz="700" b="0" i="0" u="none" strike="noStrike" dirty="0">
                        <a:solidFill>
                          <a:srgbClr val="000000"/>
                        </a:solidFill>
                        <a:effectLst/>
                        <a:latin typeface="Calibri" panose="020F0502020204030204" pitchFamily="34" charset="0"/>
                      </a:endParaRPr>
                    </a:p>
                  </a:txBody>
                  <a:tcPr marL="6319" marR="6319" marT="6319" marB="0" anchor="b"/>
                </a:tc>
                <a:extLst>
                  <a:ext uri="{0D108BD9-81ED-4DB2-BD59-A6C34878D82A}">
                    <a16:rowId xmlns:a16="http://schemas.microsoft.com/office/drawing/2014/main" val="3208551406"/>
                  </a:ext>
                </a:extLst>
              </a:tr>
              <a:tr h="257092">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Strain Compressive (mm/m)</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65</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52</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65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30</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27</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3.9</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1.7</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gridSpan="2" vMerge="1">
                  <a:txBody>
                    <a:bodyPr/>
                    <a:lstStyle/>
                    <a:p>
                      <a:pPr algn="l" fontAlgn="b"/>
                      <a:endParaRPr lang="en-GB" sz="700" b="0" i="0" u="none" strike="noStrike">
                        <a:solidFill>
                          <a:srgbClr val="000000"/>
                        </a:solidFill>
                        <a:effectLst/>
                        <a:latin typeface="Calibri" panose="020F0502020204030204" pitchFamily="34" charset="0"/>
                      </a:endParaRPr>
                    </a:p>
                  </a:txBody>
                  <a:tcPr marL="6319" marR="6319" marT="6319" marB="0" anchor="b"/>
                </a:tc>
                <a:tc hMerge="1" vMerge="1">
                  <a:txBody>
                    <a:bodyPr/>
                    <a:lstStyle/>
                    <a:p>
                      <a:pPr algn="l" fontAlgn="b"/>
                      <a:endParaRPr lang="en-GB" sz="700" b="0" i="0" u="none" strike="noStrike" dirty="0">
                        <a:solidFill>
                          <a:srgbClr val="000000"/>
                        </a:solidFill>
                        <a:effectLst/>
                        <a:latin typeface="Calibri" panose="020F0502020204030204" pitchFamily="34" charset="0"/>
                      </a:endParaRPr>
                    </a:p>
                  </a:txBody>
                  <a:tcPr marL="6319" marR="6319" marT="6319" marB="0" anchor="b"/>
                </a:tc>
                <a:extLst>
                  <a:ext uri="{0D108BD9-81ED-4DB2-BD59-A6C34878D82A}">
                    <a16:rowId xmlns:a16="http://schemas.microsoft.com/office/drawing/2014/main" val="2566687710"/>
                  </a:ext>
                </a:extLst>
              </a:tr>
              <a:tr h="130997">
                <a:tc>
                  <a:txBody>
                    <a:bodyPr/>
                    <a:lstStyle/>
                    <a:p>
                      <a:pPr algn="l" fontAlgn="b"/>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extLst>
                  <a:ext uri="{0D108BD9-81ED-4DB2-BD59-A6C34878D82A}">
                    <a16:rowId xmlns:a16="http://schemas.microsoft.com/office/drawing/2014/main" val="1360447083"/>
                  </a:ext>
                </a:extLst>
              </a:tr>
              <a:tr h="130997">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extLst>
                  <a:ext uri="{0D108BD9-81ED-4DB2-BD59-A6C34878D82A}">
                    <a16:rowId xmlns:a16="http://schemas.microsoft.com/office/drawing/2014/main" val="3619510748"/>
                  </a:ext>
                </a:extLst>
              </a:tr>
              <a:tr h="130997">
                <a:tc>
                  <a:txBody>
                    <a:bodyPr/>
                    <a:lstStyle/>
                    <a:p>
                      <a:pPr algn="ctr" fontAlgn="b"/>
                      <a:r>
                        <a:rPr lang="en-GB" sz="800" u="none" strike="noStrike">
                          <a:effectLst/>
                          <a:latin typeface="Times New Roman" panose="02020603050405020304" pitchFamily="18" charset="0"/>
                          <a:cs typeface="Times New Roman" panose="02020603050405020304" pitchFamily="18" charset="0"/>
                        </a:rPr>
                        <a:t>Ulan West</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rowSpan="6" gridSpan="4">
                  <a:txBody>
                    <a:bodyPr/>
                    <a:lstStyle/>
                    <a:p>
                      <a:pPr algn="l" fontAlgn="b"/>
                      <a:r>
                        <a:rPr lang="en-GB" sz="800" u="none" strike="noStrike" dirty="0">
                          <a:effectLst/>
                          <a:latin typeface="Times New Roman" panose="02020603050405020304" pitchFamily="18" charset="0"/>
                          <a:cs typeface="Times New Roman" panose="02020603050405020304" pitchFamily="18" charset="0"/>
                        </a:rPr>
                        <a:t> </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rowSpan="6" hMerge="1">
                  <a:txBody>
                    <a:bodyPr/>
                    <a:lstStyle/>
                    <a:p>
                      <a:endParaRPr lang="en-GB"/>
                    </a:p>
                  </a:txBody>
                  <a:tcPr/>
                </a:tc>
                <a:tc rowSpan="6" hMerge="1">
                  <a:txBody>
                    <a:bodyPr/>
                    <a:lstStyle/>
                    <a:p>
                      <a:endParaRPr lang="en-GB"/>
                    </a:p>
                  </a:txBody>
                  <a:tcPr/>
                </a:tc>
                <a:tc rowSpan="6" hMerge="1">
                  <a:txBody>
                    <a:bodyPr/>
                    <a:lstStyle/>
                    <a:p>
                      <a:endParaRPr lang="en-GB"/>
                    </a:p>
                  </a:txBody>
                  <a:tcPr/>
                </a:tc>
                <a:tc gridSpan="2">
                  <a:txBody>
                    <a:bodyPr/>
                    <a:lstStyle/>
                    <a:p>
                      <a:pPr algn="ctr" fontAlgn="b"/>
                      <a:r>
                        <a:rPr lang="en-GB" sz="800" u="none" strike="noStrike">
                          <a:effectLst/>
                          <a:latin typeface="Times New Roman" panose="02020603050405020304" pitchFamily="18" charset="0"/>
                          <a:cs typeface="Times New Roman" panose="02020603050405020304" pitchFamily="18" charset="0"/>
                        </a:rPr>
                        <a:t>LW2 - Line C</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hMerge="1">
                  <a:txBody>
                    <a:bodyPr/>
                    <a:lstStyle/>
                    <a:p>
                      <a:endParaRPr lang="en-GB"/>
                    </a:p>
                  </a:txBody>
                  <a:tcPr/>
                </a:tc>
                <a:tc gridSpan="2">
                  <a:txBody>
                    <a:bodyPr/>
                    <a:lstStyle/>
                    <a:p>
                      <a:pPr algn="ctr" fontAlgn="b"/>
                      <a:r>
                        <a:rPr lang="en-GB" sz="800" u="none" strike="noStrike">
                          <a:effectLst/>
                          <a:latin typeface="Times New Roman" panose="02020603050405020304" pitchFamily="18" charset="0"/>
                          <a:cs typeface="Times New Roman" panose="02020603050405020304" pitchFamily="18" charset="0"/>
                        </a:rPr>
                        <a:t>LW2 - Line D</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hMerge="1">
                  <a:txBody>
                    <a:bodyPr/>
                    <a:lstStyle/>
                    <a:p>
                      <a:endParaRPr lang="en-GB"/>
                    </a:p>
                  </a:txBody>
                  <a:tcPr/>
                </a:tc>
                <a:tc gridSpan="2">
                  <a:txBody>
                    <a:bodyPr/>
                    <a:lstStyle/>
                    <a:p>
                      <a:pPr algn="ctr" fontAlgn="b"/>
                      <a:r>
                        <a:rPr lang="en-GB" sz="800" u="none" strike="noStrike">
                          <a:effectLst/>
                          <a:latin typeface="Times New Roman" panose="02020603050405020304" pitchFamily="18" charset="0"/>
                          <a:cs typeface="Times New Roman" panose="02020603050405020304" pitchFamily="18" charset="0"/>
                        </a:rPr>
                        <a:t>LW2 - Line E</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hMerge="1">
                  <a:txBody>
                    <a:bodyPr/>
                    <a:lstStyle/>
                    <a:p>
                      <a:endParaRPr lang="en-GB"/>
                    </a:p>
                  </a:txBody>
                  <a:tcPr/>
                </a:tc>
                <a:extLst>
                  <a:ext uri="{0D108BD9-81ED-4DB2-BD59-A6C34878D82A}">
                    <a16:rowId xmlns:a16="http://schemas.microsoft.com/office/drawing/2014/main" val="920174551"/>
                  </a:ext>
                </a:extLst>
              </a:tr>
              <a:tr h="257092">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Subsidence Parameter</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gridSpan="4"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Predicted</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Actual</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Predicted</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Actual</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Predicted</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Actual</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extLst>
                  <a:ext uri="{0D108BD9-81ED-4DB2-BD59-A6C34878D82A}">
                    <a16:rowId xmlns:a16="http://schemas.microsoft.com/office/drawing/2014/main" val="3453907640"/>
                  </a:ext>
                </a:extLst>
              </a:tr>
              <a:tr h="130997">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Vertical Subsidence (m)</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gridSpan="4"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1.9</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1.36</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1.6</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0.97</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2.1</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extLst>
                  <a:ext uri="{0D108BD9-81ED-4DB2-BD59-A6C34878D82A}">
                    <a16:rowId xmlns:a16="http://schemas.microsoft.com/office/drawing/2014/main" val="1003342646"/>
                  </a:ext>
                </a:extLst>
              </a:tr>
              <a:tr h="130997">
                <a:tc>
                  <a:txBody>
                    <a:bodyPr/>
                    <a:lstStyle/>
                    <a:p>
                      <a:pPr algn="ctr" fontAlgn="b"/>
                      <a:r>
                        <a:rPr lang="en-GB" sz="800" u="none" strike="noStrike">
                          <a:effectLst/>
                          <a:latin typeface="Times New Roman" panose="02020603050405020304" pitchFamily="18" charset="0"/>
                          <a:cs typeface="Times New Roman" panose="02020603050405020304" pitchFamily="18" charset="0"/>
                        </a:rPr>
                        <a:t>Tilt (mm/m)</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gridSpan="4"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68</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34</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36</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12</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105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43</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extLst>
                  <a:ext uri="{0D108BD9-81ED-4DB2-BD59-A6C34878D82A}">
                    <a16:rowId xmlns:a16="http://schemas.microsoft.com/office/drawing/2014/main" val="3210040108"/>
                  </a:ext>
                </a:extLst>
              </a:tr>
              <a:tr h="130997">
                <a:tc>
                  <a:txBody>
                    <a:bodyPr/>
                    <a:lstStyle/>
                    <a:p>
                      <a:pPr algn="ctr" fontAlgn="b"/>
                      <a:r>
                        <a:rPr lang="en-GB" sz="800" u="none" strike="noStrike">
                          <a:effectLst/>
                          <a:latin typeface="Times New Roman" panose="02020603050405020304" pitchFamily="18" charset="0"/>
                          <a:cs typeface="Times New Roman" panose="02020603050405020304" pitchFamily="18" charset="0"/>
                        </a:rPr>
                        <a:t>Strain Tensile (mm/m)</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gridSpan="4"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20</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10</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11</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4</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32</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10</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extLst>
                  <a:ext uri="{0D108BD9-81ED-4DB2-BD59-A6C34878D82A}">
                    <a16:rowId xmlns:a16="http://schemas.microsoft.com/office/drawing/2014/main" val="3393116456"/>
                  </a:ext>
                </a:extLst>
              </a:tr>
              <a:tr h="257092">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Strain Compressive (mm/m)</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gridSpan="4"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27</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23</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42</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11</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extLst>
                  <a:ext uri="{0D108BD9-81ED-4DB2-BD59-A6C34878D82A}">
                    <a16:rowId xmlns:a16="http://schemas.microsoft.com/office/drawing/2014/main" val="3397655610"/>
                  </a:ext>
                </a:extLst>
              </a:tr>
              <a:tr h="130997">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extLst>
                  <a:ext uri="{0D108BD9-81ED-4DB2-BD59-A6C34878D82A}">
                    <a16:rowId xmlns:a16="http://schemas.microsoft.com/office/drawing/2014/main" val="1954223346"/>
                  </a:ext>
                </a:extLst>
              </a:tr>
              <a:tr h="130997">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extLst>
                  <a:ext uri="{0D108BD9-81ED-4DB2-BD59-A6C34878D82A}">
                    <a16:rowId xmlns:a16="http://schemas.microsoft.com/office/drawing/2014/main" val="4292856696"/>
                  </a:ext>
                </a:extLst>
              </a:tr>
              <a:tr h="130997">
                <a:tc>
                  <a:txBody>
                    <a:bodyPr/>
                    <a:lstStyle/>
                    <a:p>
                      <a:pPr algn="ctr" fontAlgn="b"/>
                      <a:r>
                        <a:rPr lang="en-GB" sz="800" u="none" strike="noStrike">
                          <a:effectLst/>
                          <a:latin typeface="Times New Roman" panose="02020603050405020304" pitchFamily="18" charset="0"/>
                          <a:cs typeface="Times New Roman" panose="02020603050405020304" pitchFamily="18" charset="0"/>
                        </a:rPr>
                        <a:t>Ulan West</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rowSpan="6" gridSpan="4">
                  <a:txBody>
                    <a:bodyPr/>
                    <a:lstStyle/>
                    <a:p>
                      <a:pPr algn="l" fontAlgn="b"/>
                      <a:r>
                        <a:rPr lang="en-GB" sz="800" u="none" strike="noStrike">
                          <a:effectLst/>
                          <a:latin typeface="Times New Roman" panose="02020603050405020304" pitchFamily="18" charset="0"/>
                          <a:cs typeface="Times New Roman" panose="02020603050405020304" pitchFamily="18" charset="0"/>
                        </a:rPr>
                        <a:t> </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rowSpan="6" hMerge="1">
                  <a:txBody>
                    <a:bodyPr/>
                    <a:lstStyle/>
                    <a:p>
                      <a:endParaRPr lang="en-GB"/>
                    </a:p>
                  </a:txBody>
                  <a:tcPr/>
                </a:tc>
                <a:tc rowSpan="6" hMerge="1">
                  <a:txBody>
                    <a:bodyPr/>
                    <a:lstStyle/>
                    <a:p>
                      <a:endParaRPr lang="en-GB"/>
                    </a:p>
                  </a:txBody>
                  <a:tcPr/>
                </a:tc>
                <a:tc rowSpan="6" hMerge="1">
                  <a:txBody>
                    <a:bodyPr/>
                    <a:lstStyle/>
                    <a:p>
                      <a:endParaRPr lang="en-GB"/>
                    </a:p>
                  </a:txBody>
                  <a:tcPr/>
                </a:tc>
                <a:tc gridSpan="2">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LW3 - Line C</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hMerge="1">
                  <a:txBody>
                    <a:bodyPr/>
                    <a:lstStyle/>
                    <a:p>
                      <a:endParaRPr lang="en-GB"/>
                    </a:p>
                  </a:txBody>
                  <a:tcPr/>
                </a:tc>
                <a:tc gridSpan="2">
                  <a:txBody>
                    <a:bodyPr/>
                    <a:lstStyle/>
                    <a:p>
                      <a:pPr algn="ctr" fontAlgn="b"/>
                      <a:r>
                        <a:rPr lang="en-GB" sz="800" u="none" strike="noStrike">
                          <a:effectLst/>
                          <a:latin typeface="Times New Roman" panose="02020603050405020304" pitchFamily="18" charset="0"/>
                          <a:cs typeface="Times New Roman" panose="02020603050405020304" pitchFamily="18" charset="0"/>
                        </a:rPr>
                        <a:t>LW3 - Line D</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hMerge="1">
                  <a:txBody>
                    <a:bodyPr/>
                    <a:lstStyle/>
                    <a:p>
                      <a:endParaRPr lang="en-GB"/>
                    </a:p>
                  </a:txBody>
                  <a:tcPr/>
                </a:tc>
                <a:tc gridSpan="2">
                  <a:txBody>
                    <a:bodyPr/>
                    <a:lstStyle/>
                    <a:p>
                      <a:pPr algn="ctr" fontAlgn="b"/>
                      <a:r>
                        <a:rPr lang="en-GB" sz="800" u="none" strike="noStrike">
                          <a:effectLst/>
                          <a:latin typeface="Times New Roman" panose="02020603050405020304" pitchFamily="18" charset="0"/>
                          <a:cs typeface="Times New Roman" panose="02020603050405020304" pitchFamily="18" charset="0"/>
                        </a:rPr>
                        <a:t>LW3 - Line E</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hMerge="1">
                  <a:txBody>
                    <a:bodyPr/>
                    <a:lstStyle/>
                    <a:p>
                      <a:endParaRPr lang="en-GB"/>
                    </a:p>
                  </a:txBody>
                  <a:tcPr/>
                </a:tc>
                <a:extLst>
                  <a:ext uri="{0D108BD9-81ED-4DB2-BD59-A6C34878D82A}">
                    <a16:rowId xmlns:a16="http://schemas.microsoft.com/office/drawing/2014/main" val="717127686"/>
                  </a:ext>
                </a:extLst>
              </a:tr>
              <a:tr h="257092">
                <a:tc>
                  <a:txBody>
                    <a:bodyPr/>
                    <a:lstStyle/>
                    <a:p>
                      <a:pPr algn="ctr" fontAlgn="b"/>
                      <a:r>
                        <a:rPr lang="en-GB" sz="800" u="none" strike="noStrike">
                          <a:effectLst/>
                          <a:latin typeface="Times New Roman" panose="02020603050405020304" pitchFamily="18" charset="0"/>
                          <a:cs typeface="Times New Roman" panose="02020603050405020304" pitchFamily="18" charset="0"/>
                        </a:rPr>
                        <a:t>Subsidence Parameter</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gridSpan="4"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Predicted</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Actual</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Predicted</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Actual</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Predicted</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Actual</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extLst>
                  <a:ext uri="{0D108BD9-81ED-4DB2-BD59-A6C34878D82A}">
                    <a16:rowId xmlns:a16="http://schemas.microsoft.com/office/drawing/2014/main" val="1434599874"/>
                  </a:ext>
                </a:extLst>
              </a:tr>
              <a:tr h="130997">
                <a:tc>
                  <a:txBody>
                    <a:bodyPr/>
                    <a:lstStyle/>
                    <a:p>
                      <a:pPr algn="ctr" fontAlgn="b"/>
                      <a:r>
                        <a:rPr lang="en-GB" sz="800" u="none" strike="noStrike">
                          <a:effectLst/>
                          <a:latin typeface="Times New Roman" panose="02020603050405020304" pitchFamily="18" charset="0"/>
                          <a:cs typeface="Times New Roman" panose="02020603050405020304" pitchFamily="18" charset="0"/>
                        </a:rPr>
                        <a:t>Vertical Subsidence (m)</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gridSpan="4"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1.9</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1.6</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1.4</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2.1</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1.4</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extLst>
                  <a:ext uri="{0D108BD9-81ED-4DB2-BD59-A6C34878D82A}">
                    <a16:rowId xmlns:a16="http://schemas.microsoft.com/office/drawing/2014/main" val="1529222555"/>
                  </a:ext>
                </a:extLst>
              </a:tr>
              <a:tr h="130997">
                <a:tc>
                  <a:txBody>
                    <a:bodyPr/>
                    <a:lstStyle/>
                    <a:p>
                      <a:pPr algn="ctr" fontAlgn="b"/>
                      <a:r>
                        <a:rPr lang="en-GB" sz="800" u="none" strike="noStrike">
                          <a:effectLst/>
                          <a:latin typeface="Times New Roman" panose="02020603050405020304" pitchFamily="18" charset="0"/>
                          <a:cs typeface="Times New Roman" panose="02020603050405020304" pitchFamily="18" charset="0"/>
                        </a:rPr>
                        <a:t>Tilt (mm/m)</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gridSpan="4"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68</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32</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36</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20</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105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36</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extLst>
                  <a:ext uri="{0D108BD9-81ED-4DB2-BD59-A6C34878D82A}">
                    <a16:rowId xmlns:a16="http://schemas.microsoft.com/office/drawing/2014/main" val="4276813630"/>
                  </a:ext>
                </a:extLst>
              </a:tr>
              <a:tr h="130997">
                <a:tc>
                  <a:txBody>
                    <a:bodyPr/>
                    <a:lstStyle/>
                    <a:p>
                      <a:pPr algn="ctr" fontAlgn="b"/>
                      <a:r>
                        <a:rPr lang="en-GB" sz="800" u="none" strike="noStrike">
                          <a:effectLst/>
                          <a:latin typeface="Times New Roman" panose="02020603050405020304" pitchFamily="18" charset="0"/>
                          <a:cs typeface="Times New Roman" panose="02020603050405020304" pitchFamily="18" charset="0"/>
                        </a:rPr>
                        <a:t>Strain Tensile (mm/m)</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gridSpan="4"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20</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10</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11</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7</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32</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17</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extLst>
                  <a:ext uri="{0D108BD9-81ED-4DB2-BD59-A6C34878D82A}">
                    <a16:rowId xmlns:a16="http://schemas.microsoft.com/office/drawing/2014/main" val="7309922"/>
                  </a:ext>
                </a:extLst>
              </a:tr>
              <a:tr h="257092">
                <a:tc>
                  <a:txBody>
                    <a:bodyPr/>
                    <a:lstStyle/>
                    <a:p>
                      <a:pPr algn="ctr" fontAlgn="b"/>
                      <a:r>
                        <a:rPr lang="en-GB" sz="800" u="none" strike="noStrike">
                          <a:effectLst/>
                          <a:latin typeface="Times New Roman" panose="02020603050405020304" pitchFamily="18" charset="0"/>
                          <a:cs typeface="Times New Roman" panose="02020603050405020304" pitchFamily="18" charset="0"/>
                        </a:rPr>
                        <a:t>Strain Compressive (mm/m)</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gridSpan="4"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27</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15</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9</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42</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9</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extLst>
                  <a:ext uri="{0D108BD9-81ED-4DB2-BD59-A6C34878D82A}">
                    <a16:rowId xmlns:a16="http://schemas.microsoft.com/office/drawing/2014/main" val="1898230462"/>
                  </a:ext>
                </a:extLst>
              </a:tr>
              <a:tr h="130997">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extLst>
                  <a:ext uri="{0D108BD9-81ED-4DB2-BD59-A6C34878D82A}">
                    <a16:rowId xmlns:a16="http://schemas.microsoft.com/office/drawing/2014/main" val="1003357994"/>
                  </a:ext>
                </a:extLst>
              </a:tr>
              <a:tr h="130997">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l" fontAlgn="b"/>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extLst>
                  <a:ext uri="{0D108BD9-81ED-4DB2-BD59-A6C34878D82A}">
                    <a16:rowId xmlns:a16="http://schemas.microsoft.com/office/drawing/2014/main" val="4115501077"/>
                  </a:ext>
                </a:extLst>
              </a:tr>
              <a:tr h="130997">
                <a:tc>
                  <a:txBody>
                    <a:bodyPr/>
                    <a:lstStyle/>
                    <a:p>
                      <a:pPr algn="ctr" fontAlgn="b"/>
                      <a:r>
                        <a:rPr lang="en-GB" sz="800" u="none" strike="noStrike">
                          <a:effectLst/>
                          <a:latin typeface="Times New Roman" panose="02020603050405020304" pitchFamily="18" charset="0"/>
                          <a:cs typeface="Times New Roman" panose="02020603050405020304" pitchFamily="18" charset="0"/>
                        </a:rPr>
                        <a:t>Ulan West</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rowSpan="6" gridSpan="4">
                  <a:txBody>
                    <a:bodyPr/>
                    <a:lstStyle/>
                    <a:p>
                      <a:pPr algn="l" fontAlgn="b"/>
                      <a:r>
                        <a:rPr lang="en-GB" sz="800" u="none" strike="noStrike">
                          <a:effectLst/>
                          <a:latin typeface="Times New Roman" panose="02020603050405020304" pitchFamily="18" charset="0"/>
                          <a:cs typeface="Times New Roman" panose="02020603050405020304" pitchFamily="18" charset="0"/>
                        </a:rPr>
                        <a:t> </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rowSpan="6" hMerge="1">
                  <a:txBody>
                    <a:bodyPr/>
                    <a:lstStyle/>
                    <a:p>
                      <a:endParaRPr lang="en-GB"/>
                    </a:p>
                  </a:txBody>
                  <a:tcPr/>
                </a:tc>
                <a:tc rowSpan="6" hMerge="1">
                  <a:txBody>
                    <a:bodyPr/>
                    <a:lstStyle/>
                    <a:p>
                      <a:endParaRPr lang="en-GB"/>
                    </a:p>
                  </a:txBody>
                  <a:tcPr/>
                </a:tc>
                <a:tc rowSpan="6" hMerge="1">
                  <a:txBody>
                    <a:bodyPr/>
                    <a:lstStyle/>
                    <a:p>
                      <a:endParaRPr lang="en-GB"/>
                    </a:p>
                  </a:txBody>
                  <a:tcPr/>
                </a:tc>
                <a:tc gridSpan="2">
                  <a:txBody>
                    <a:bodyPr/>
                    <a:lstStyle/>
                    <a:p>
                      <a:pPr algn="ctr" fontAlgn="b"/>
                      <a:r>
                        <a:rPr lang="en-GB" sz="800" u="none" strike="noStrike">
                          <a:effectLst/>
                          <a:latin typeface="Times New Roman" panose="02020603050405020304" pitchFamily="18" charset="0"/>
                          <a:cs typeface="Times New Roman" panose="02020603050405020304" pitchFamily="18" charset="0"/>
                        </a:rPr>
                        <a:t>LW4 - Line C</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hMerge="1">
                  <a:txBody>
                    <a:bodyPr/>
                    <a:lstStyle/>
                    <a:p>
                      <a:endParaRPr lang="en-GB"/>
                    </a:p>
                  </a:txBody>
                  <a:tcPr/>
                </a:tc>
                <a:tc gridSpan="2">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LW4 - Line D</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hMerge="1">
                  <a:txBody>
                    <a:bodyPr/>
                    <a:lstStyle/>
                    <a:p>
                      <a:endParaRPr lang="en-GB"/>
                    </a:p>
                  </a:txBody>
                  <a:tcPr/>
                </a:tc>
                <a:tc gridSpan="2">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LW4 - Line E</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hMerge="1">
                  <a:txBody>
                    <a:bodyPr/>
                    <a:lstStyle/>
                    <a:p>
                      <a:endParaRPr lang="en-GB"/>
                    </a:p>
                  </a:txBody>
                  <a:tcPr/>
                </a:tc>
                <a:extLst>
                  <a:ext uri="{0D108BD9-81ED-4DB2-BD59-A6C34878D82A}">
                    <a16:rowId xmlns:a16="http://schemas.microsoft.com/office/drawing/2014/main" val="1400068879"/>
                  </a:ext>
                </a:extLst>
              </a:tr>
              <a:tr h="257092">
                <a:tc>
                  <a:txBody>
                    <a:bodyPr/>
                    <a:lstStyle/>
                    <a:p>
                      <a:pPr algn="ctr" fontAlgn="b"/>
                      <a:r>
                        <a:rPr lang="en-GB" sz="800" u="none" strike="noStrike">
                          <a:effectLst/>
                          <a:latin typeface="Times New Roman" panose="02020603050405020304" pitchFamily="18" charset="0"/>
                          <a:cs typeface="Times New Roman" panose="02020603050405020304" pitchFamily="18" charset="0"/>
                        </a:rPr>
                        <a:t>Subsidence Parameter</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gridSpan="4"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Predicted</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Actual</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Predicted</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Actual</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Predicted</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Actual</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extLst>
                  <a:ext uri="{0D108BD9-81ED-4DB2-BD59-A6C34878D82A}">
                    <a16:rowId xmlns:a16="http://schemas.microsoft.com/office/drawing/2014/main" val="2057697444"/>
                  </a:ext>
                </a:extLst>
              </a:tr>
              <a:tr h="130997">
                <a:tc>
                  <a:txBody>
                    <a:bodyPr/>
                    <a:lstStyle/>
                    <a:p>
                      <a:pPr algn="ctr" fontAlgn="b"/>
                      <a:r>
                        <a:rPr lang="en-GB" sz="800" u="none" strike="noStrike">
                          <a:effectLst/>
                          <a:latin typeface="Times New Roman" panose="02020603050405020304" pitchFamily="18" charset="0"/>
                          <a:cs typeface="Times New Roman" panose="02020603050405020304" pitchFamily="18" charset="0"/>
                        </a:rPr>
                        <a:t>Vertical Subsidence (m)</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gridSpan="4"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1.9</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1.61</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1.6</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1.32</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2.1</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1.42</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extLst>
                  <a:ext uri="{0D108BD9-81ED-4DB2-BD59-A6C34878D82A}">
                    <a16:rowId xmlns:a16="http://schemas.microsoft.com/office/drawing/2014/main" val="1996967694"/>
                  </a:ext>
                </a:extLst>
              </a:tr>
              <a:tr h="130997">
                <a:tc>
                  <a:txBody>
                    <a:bodyPr/>
                    <a:lstStyle/>
                    <a:p>
                      <a:pPr algn="ctr" fontAlgn="b"/>
                      <a:r>
                        <a:rPr lang="en-GB" sz="800" u="none" strike="noStrike">
                          <a:effectLst/>
                          <a:latin typeface="Times New Roman" panose="02020603050405020304" pitchFamily="18" charset="0"/>
                          <a:cs typeface="Times New Roman" panose="02020603050405020304" pitchFamily="18" charset="0"/>
                        </a:rPr>
                        <a:t>Tilt (mm/m)</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gridSpan="4"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68</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57</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36</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17</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105</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53</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extLst>
                  <a:ext uri="{0D108BD9-81ED-4DB2-BD59-A6C34878D82A}">
                    <a16:rowId xmlns:a16="http://schemas.microsoft.com/office/drawing/2014/main" val="1036816782"/>
                  </a:ext>
                </a:extLst>
              </a:tr>
              <a:tr h="130997">
                <a:tc>
                  <a:txBody>
                    <a:bodyPr/>
                    <a:lstStyle/>
                    <a:p>
                      <a:pPr algn="ctr" fontAlgn="b"/>
                      <a:r>
                        <a:rPr lang="en-GB" sz="800" u="none" strike="noStrike">
                          <a:effectLst/>
                          <a:latin typeface="Times New Roman" panose="02020603050405020304" pitchFamily="18" charset="0"/>
                          <a:cs typeface="Times New Roman" panose="02020603050405020304" pitchFamily="18" charset="0"/>
                        </a:rPr>
                        <a:t>Strain Tensile (mm/m)</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gridSpan="4"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20</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18</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11</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32</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8</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extLst>
                  <a:ext uri="{0D108BD9-81ED-4DB2-BD59-A6C34878D82A}">
                    <a16:rowId xmlns:a16="http://schemas.microsoft.com/office/drawing/2014/main" val="2564891978"/>
                  </a:ext>
                </a:extLst>
              </a:tr>
              <a:tr h="257092">
                <a:tc>
                  <a:txBody>
                    <a:bodyPr/>
                    <a:lstStyle/>
                    <a:p>
                      <a:pPr algn="ctr" fontAlgn="b"/>
                      <a:r>
                        <a:rPr lang="en-GB" sz="800" u="none" strike="noStrike">
                          <a:effectLst/>
                          <a:latin typeface="Times New Roman" panose="02020603050405020304" pitchFamily="18" charset="0"/>
                          <a:cs typeface="Times New Roman" panose="02020603050405020304" pitchFamily="18" charset="0"/>
                        </a:rPr>
                        <a:t>Strain Compressive (mm/m)</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gridSpan="4"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27</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21</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15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5</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a:effectLst/>
                          <a:latin typeface="Times New Roman" panose="02020603050405020304" pitchFamily="18" charset="0"/>
                          <a:cs typeface="Times New Roman" panose="02020603050405020304" pitchFamily="18" charset="0"/>
                        </a:rPr>
                        <a:t>42</a:t>
                      </a:r>
                      <a:endParaRPr lang="en-GB" sz="800" b="0" i="0" u="none" strike="noStrike">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tc>
                  <a:txBody>
                    <a:bodyPr/>
                    <a:lstStyle/>
                    <a:p>
                      <a:pPr algn="ctr" fontAlgn="b"/>
                      <a:r>
                        <a:rPr lang="en-GB" sz="800" u="none" strike="noStrike" dirty="0">
                          <a:effectLst/>
                          <a:latin typeface="Times New Roman" panose="02020603050405020304" pitchFamily="18" charset="0"/>
                          <a:cs typeface="Times New Roman" panose="02020603050405020304" pitchFamily="18" charset="0"/>
                        </a:rPr>
                        <a:t>8</a:t>
                      </a:r>
                      <a:endParaRPr lang="en-GB" sz="8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9" marR="4739" marT="4739" marB="0" anchor="b"/>
                </a:tc>
                <a:extLst>
                  <a:ext uri="{0D108BD9-81ED-4DB2-BD59-A6C34878D82A}">
                    <a16:rowId xmlns:a16="http://schemas.microsoft.com/office/drawing/2014/main" val="1882727703"/>
                  </a:ext>
                </a:extLst>
              </a:tr>
            </a:tbl>
          </a:graphicData>
        </a:graphic>
      </p:graphicFrame>
      <p:pic>
        <p:nvPicPr>
          <p:cNvPr id="6" name="Content Placeholder 5"/>
          <p:cNvPicPr>
            <a:picLocks noGrp="1" noChangeAspect="1"/>
          </p:cNvPicPr>
          <p:nvPr>
            <p:ph sz="half" idx="2"/>
          </p:nvPr>
        </p:nvPicPr>
        <p:blipFill>
          <a:blip r:embed="rId2"/>
          <a:stretch>
            <a:fillRect/>
          </a:stretch>
        </p:blipFill>
        <p:spPr>
          <a:xfrm>
            <a:off x="6336792" y="1168841"/>
            <a:ext cx="1540353" cy="5028802"/>
          </a:xfrm>
          <a:prstGeom prst="rect">
            <a:avLst/>
          </a:prstGeom>
        </p:spPr>
      </p:pic>
    </p:spTree>
    <p:extLst>
      <p:ext uri="{BB962C8B-B14F-4D97-AF65-F5344CB8AC3E}">
        <p14:creationId xmlns:p14="http://schemas.microsoft.com/office/powerpoint/2010/main" val="220787532"/>
      </p:ext>
    </p:extLst>
  </p:cSld>
  <p:clrMapOvr>
    <a:masterClrMapping/>
  </p:clrMapOvr>
</p:sld>
</file>

<file path=ppt/theme/theme1.xml><?xml version="1.0" encoding="utf-8"?>
<a:theme xmlns:a="http://schemas.openxmlformats.org/drawingml/2006/main" name="GLENCORE">
  <a:themeElements>
    <a:clrScheme name="Glencore">
      <a:dk1>
        <a:srgbClr val="000000"/>
      </a:dk1>
      <a:lt1>
        <a:srgbClr val="FFFFFF"/>
      </a:lt1>
      <a:dk2>
        <a:srgbClr val="4C4C4C"/>
      </a:dk2>
      <a:lt2>
        <a:srgbClr val="EDEDED"/>
      </a:lt2>
      <a:accent1>
        <a:srgbClr val="00AFAA"/>
      </a:accent1>
      <a:accent2>
        <a:srgbClr val="BEA791"/>
      </a:accent2>
      <a:accent3>
        <a:srgbClr val="EE7330"/>
      </a:accent3>
      <a:accent4>
        <a:srgbClr val="80BA27"/>
      </a:accent4>
      <a:accent5>
        <a:srgbClr val="7D91A5"/>
      </a:accent5>
      <a:accent6>
        <a:srgbClr val="0068B2"/>
      </a:accent6>
      <a:hlink>
        <a:srgbClr val="00AFAA"/>
      </a:hlink>
      <a:folHlink>
        <a:srgbClr val="0068B2"/>
      </a:folHlink>
    </a:clrScheme>
    <a:fontScheme name="Glencore Fonts">
      <a:majorFont>
        <a:latin typeface="Montserrat Light"/>
        <a:ea typeface=""/>
        <a:cs typeface=""/>
      </a:majorFont>
      <a:minorFont>
        <a:latin typeface="Montserra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dirty="0" err="1" smtClean="0"/>
        </a:defPPr>
      </a:lstStyle>
    </a:txDef>
  </a:objectDefaults>
  <a:extraClrSchemeLst/>
  <a:extLst>
    <a:ext uri="{05A4C25C-085E-4340-85A3-A5531E510DB2}">
      <thm15:themeFamily xmlns:thm15="http://schemas.microsoft.com/office/thememl/2012/main" name="GCAA overview - New Template.potx" id="{335BCDF2-6336-495E-857C-C0100B19F346}" vid="{078BC550-F233-43C6-B6F9-331578E700E6}"/>
    </a:ext>
  </a:extLst>
</a:theme>
</file>

<file path=ppt/theme/theme2.xml><?xml version="1.0" encoding="utf-8"?>
<a:theme xmlns:a="http://schemas.openxmlformats.org/drawingml/2006/main" name="GLENCORE">
  <a:themeElements>
    <a:clrScheme name="Glencore">
      <a:dk1>
        <a:srgbClr val="000000"/>
      </a:dk1>
      <a:lt1>
        <a:srgbClr val="FFFFFF"/>
      </a:lt1>
      <a:dk2>
        <a:srgbClr val="4C4C4C"/>
      </a:dk2>
      <a:lt2>
        <a:srgbClr val="EDEDED"/>
      </a:lt2>
      <a:accent1>
        <a:srgbClr val="00AFAA"/>
      </a:accent1>
      <a:accent2>
        <a:srgbClr val="BEA791"/>
      </a:accent2>
      <a:accent3>
        <a:srgbClr val="EE7330"/>
      </a:accent3>
      <a:accent4>
        <a:srgbClr val="80BA27"/>
      </a:accent4>
      <a:accent5>
        <a:srgbClr val="7D91A5"/>
      </a:accent5>
      <a:accent6>
        <a:srgbClr val="0068B2"/>
      </a:accent6>
      <a:hlink>
        <a:srgbClr val="00AFAA"/>
      </a:hlink>
      <a:folHlink>
        <a:srgbClr val="0068B2"/>
      </a:folHlink>
    </a:clrScheme>
    <a:fontScheme name="Glencore Fonts">
      <a:majorFont>
        <a:latin typeface="Montserrat Light"/>
        <a:ea typeface=""/>
        <a:cs typeface=""/>
      </a:majorFont>
      <a:minorFont>
        <a:latin typeface="Montserra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dirty="0" err="1" smtClean="0"/>
        </a:defPPr>
      </a:lstStyle>
    </a:txDef>
  </a:objectDefaults>
  <a:extraClrSchemeLst/>
  <a:extLst>
    <a:ext uri="{05A4C25C-085E-4340-85A3-A5531E510DB2}">
      <thm15:themeFamily xmlns:thm15="http://schemas.microsoft.com/office/thememl/2012/main" name="Glencore Template 4x3 embedded font.potx [Read-Only]" id="{C561012C-65AF-4644-A704-32FCFF9ED3D4}" vid="{2BC0E40F-9296-4FD8-ADBB-DC466914AE96}"/>
    </a:ext>
  </a:extLst>
</a:theme>
</file>

<file path=docProps/app.xml><?xml version="1.0" encoding="utf-8"?>
<Properties xmlns="http://schemas.openxmlformats.org/officeDocument/2006/extended-properties" xmlns:vt="http://schemas.openxmlformats.org/officeDocument/2006/docPropsVTypes">
  <Template>GCAA overview - New Template</Template>
  <TotalTime>5400</TotalTime>
  <Words>3692</Words>
  <Application>Microsoft Office PowerPoint</Application>
  <PresentationFormat>On-screen Show (4:3)</PresentationFormat>
  <Paragraphs>545</Paragraphs>
  <Slides>23</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Montserrat Light</vt:lpstr>
      <vt:lpstr>Montserrat Medium</vt:lpstr>
      <vt:lpstr>Arial</vt:lpstr>
      <vt:lpstr>Montserrat</vt:lpstr>
      <vt:lpstr>Times New Roman</vt:lpstr>
      <vt:lpstr>ＭＳ Ｐゴシック</vt:lpstr>
      <vt:lpstr>Calibri</vt:lpstr>
      <vt:lpstr>GLENCORE</vt:lpstr>
      <vt:lpstr>Ulan Continued Operations Project- Modification 4 Longwall Optimisation Project</vt:lpstr>
      <vt:lpstr>PowerPoint Presentation</vt:lpstr>
      <vt:lpstr>PowerPoint Presentation</vt:lpstr>
      <vt:lpstr>PowerPoint Presentation</vt:lpstr>
      <vt:lpstr>PowerPoint Presentation</vt:lpstr>
      <vt:lpstr>PowerPoint Presentation</vt:lpstr>
      <vt:lpstr>PowerPoint Presentation</vt:lpstr>
      <vt:lpstr>IPC Request- Extent of subsidence observed against predicted subsidence for areas which have already been mined</vt:lpstr>
      <vt:lpstr>IPC Request- Extent of subsidence observed against predicted subsidence for areas which have already been mined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Glencore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Coal Assets Australia</dc:title>
  <dc:creator>ahamonet</dc:creator>
  <cp:keywords>2018 Design v2.0</cp:keywords>
  <cp:lastModifiedBy>Tanswell, Bradley (Ulan No 3 - AU)</cp:lastModifiedBy>
  <cp:revision>373</cp:revision>
  <cp:lastPrinted>2019-06-11T07:13:15Z</cp:lastPrinted>
  <dcterms:created xsi:type="dcterms:W3CDTF">2018-07-16T00:28:06Z</dcterms:created>
  <dcterms:modified xsi:type="dcterms:W3CDTF">2019-06-11T23:27:41Z</dcterms:modified>
</cp:coreProperties>
</file>