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81" r:id="rId10"/>
    <p:sldId id="266" r:id="rId11"/>
    <p:sldId id="265" r:id="rId12"/>
    <p:sldId id="267" r:id="rId13"/>
    <p:sldId id="271" r:id="rId14"/>
    <p:sldId id="262" r:id="rId15"/>
    <p:sldId id="268" r:id="rId16"/>
    <p:sldId id="264" r:id="rId17"/>
    <p:sldId id="269" r:id="rId18"/>
    <p:sldId id="272" r:id="rId19"/>
    <p:sldId id="278" r:id="rId20"/>
    <p:sldId id="276" r:id="rId21"/>
    <p:sldId id="27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15D59-F9B9-4FD6-AD4C-14DFC106DF18}" type="datetimeFigureOut">
              <a:rPr lang="en-AU" smtClean="0"/>
              <a:t>5/12/2022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DD3CC-90A3-4E32-A708-923EBA8290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293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DD3CC-90A3-4E32-A708-923EBA8290E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689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DD3CC-90A3-4E32-A708-923EBA8290E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99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8A94-2201-8918-3BF3-D94285E76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772B8-1588-AE5D-9528-336970D4D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70154-B1CA-9D7D-A0C6-E7D6A5F9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59BE-E90D-0187-EA36-C3A65476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48AB-F215-E00E-0BDB-B0729CFA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48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4C52-FB0C-57BA-74B2-F00D096E6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BC9BE9-C49D-CBB3-0E02-D3FA47CD7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294C-463D-ED42-99C8-AD590BE5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0317B-CB5E-ABBF-E4D3-ACEE6A6C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D3BB0-A1E9-5B5D-3AF5-16EC89DC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831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4135C1-95EB-1267-F2C5-7206D9745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52E4C-D6B8-6FD2-AB65-E8992804A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DF3BF-BDA1-4C40-9C95-D69AC042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7382B-38D3-33A8-D076-8E20F38B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7B7AE-8289-06B9-C047-F5891E6B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8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D6AC-8447-3C72-7E88-CDF2CFF4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B5DE8-7DE3-CAA0-351B-1123BD2BD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E75D5-4FB5-7C58-9806-E4646119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9C3C5-11FE-DD27-9543-C88D8420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F0765-CAB4-4871-162C-BBBA3E95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06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48E2-0E11-4BC1-310A-A573EEC6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C38AC-3088-FD23-C550-19BAD9BA1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F1858-3D3E-D58C-8BD1-4AD0013B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ECA72-72BC-887E-210F-CCCA2DB2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B8D91-F516-DEC2-8970-E98FB380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25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0949-20C1-7C15-E893-E044DCC2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2CD02-033A-2E3E-E4F0-175F02947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DC721-D8CB-18F9-B741-3DE2AC87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B190F-7083-9E85-C596-930E9B23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0F539-E3F0-1A23-1EE3-B1B8E384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7AF64-05B5-2A4A-5814-C52E1369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852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8B04-FDDE-7044-B4A6-7683544E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A3DBF-0D62-281B-30BE-588861FB4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E110C-BC67-918F-5741-123DC676D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18DA4-EB49-621F-3187-F6B622329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D9347-5F2E-943B-BA6C-14ADB73BA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FAB6E6-B5D1-5372-F753-32AB3119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AAC6A-0240-EEA6-5DCA-0B8041E0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69037-DDFB-3C4E-6DC2-675949C1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765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B653-616F-8A39-771D-90BDECE9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C3DB6-D65F-450D-6191-62119447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32FE4-5E6E-C214-C162-FAC48C8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2E632-93E1-D2E1-7670-4B1C276C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828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DB8023-68CD-217B-CB50-02FE7AF2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E5A6E-0590-F037-EC1C-CF91D092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DF31A-59BF-F8F9-93B6-7EA331A3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16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379-0EB8-E582-A76E-5D4D86EA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FB68-F686-081E-A652-B718DEC7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4A5E4-BC9B-47E2-4DA8-BC0DE6DE7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D0A44-2D25-AFF5-6690-AC97867B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DC9E7-671A-4800-225D-DFB4CFED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6AF2A-C15A-599B-9090-49E051BD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08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ECA5-3D54-77EB-1F31-C4B7EDAD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83BE9-F59A-6847-3402-90591BB93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5A8B9-1F03-42EF-FFFE-797D5DB96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7A8AB-1E02-4737-9462-C502A02C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324BA-68AC-1469-FD44-B5D1C919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5A2F7-185C-7455-E4F7-779F3F88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9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6279F-85D2-8065-9D7B-050B0591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81412-0108-5809-5A34-E0DF8F85B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A0C99-0090-C737-CD89-86C6EF4DE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E88-B604-4B2E-9457-BC4BC08ADC8A}" type="datetimeFigureOut">
              <a:rPr lang="en-AU" smtClean="0"/>
              <a:t>4/12/2022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C5342-2572-7F40-EBC8-A104F3B25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A175-8370-6186-5175-DC15DC36F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CAD8D-43F3-4302-BF96-BD873279C0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463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A57E6-C863-A88B-22B1-6008F08C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7" y="6796"/>
            <a:ext cx="12204108" cy="68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4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476B9-8D82-FD24-D55E-D3AD1ACFC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35CAF-971A-4757-9999-071E9345C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51C21-45C2-DC8B-9C21-B9622172E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B6135-0C39-7EBE-37E2-B042AE56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6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ABD4C-C7B9-D590-84C4-E8AA7BEF7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1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1F08E-B39D-FD44-8138-CA129CAA0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8CD50-3B7E-6935-7D89-93C02369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1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26469-1520-DA00-9A5D-85329B88F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28" y="0"/>
            <a:ext cx="915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DC437-2D23-3F2C-B135-C0CAB318A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70F72-F89C-ACFC-BCFF-2FBE2B3A9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71" y="0"/>
            <a:ext cx="9159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2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DA13F-E830-A7D2-8E35-599AA646A3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7" y="357065"/>
            <a:ext cx="4922886" cy="6143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F2A2D-DEE1-25CB-FF95-FA59158AC3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60" y="357065"/>
            <a:ext cx="4806461" cy="6143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4C1EC-7763-C09F-B417-DF4A3A81FE01}"/>
              </a:ext>
            </a:extLst>
          </p:cNvPr>
          <p:cNvSpPr txBox="1"/>
          <p:nvPr/>
        </p:nvSpPr>
        <p:spPr>
          <a:xfrm>
            <a:off x="2422392" y="6488668"/>
            <a:ext cx="13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 1997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023B1-0150-6522-39E4-B7B716B5A43B}"/>
              </a:ext>
            </a:extLst>
          </p:cNvPr>
          <p:cNvSpPr txBox="1"/>
          <p:nvPr/>
        </p:nvSpPr>
        <p:spPr>
          <a:xfrm>
            <a:off x="8461315" y="6488668"/>
            <a:ext cx="107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 2021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158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1B103-B962-EA1F-0F21-877B3FDF3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6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F6D3D-C107-FAC7-119C-A7748DC1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71" y="0"/>
            <a:ext cx="9159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4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56ED-B87D-3DB1-FE89-D79DB87B6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9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64C7E-B172-CCF0-F57E-61604AD4C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64509-AF44-B176-326A-A0DE922E1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3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7C696-3C78-5EEC-8B9A-05F117F1F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7C7B5-3138-CD30-D779-953CD524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8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FB067-4B5E-222A-3CDF-2E7A1248D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CD62C-6702-7CFD-94AA-15CDD6AF0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A57E6-C863-A88B-22B1-6008F08C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7" y="6796"/>
            <a:ext cx="12204108" cy="68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2510DB71D4F4AA89D1CA054C69857" ma:contentTypeVersion="12" ma:contentTypeDescription="Create a new document." ma:contentTypeScope="" ma:versionID="9e722f33fe3e430b87f4cd8ef2a05b30">
  <xsd:schema xmlns:xsd="http://www.w3.org/2001/XMLSchema" xmlns:xs="http://www.w3.org/2001/XMLSchema" xmlns:p="http://schemas.microsoft.com/office/2006/metadata/properties" xmlns:ns2="9818fe76-bff8-454c-853d-3401085bf305" xmlns:ns3="8820d500-ac9b-4d27-b538-6b1a522590a7" targetNamespace="http://schemas.microsoft.com/office/2006/metadata/properties" ma:root="true" ma:fieldsID="044a1cd1a081d7197730bba23cbdfda2" ns2:_="" ns3:_="">
    <xsd:import namespace="9818fe76-bff8-454c-853d-3401085bf305"/>
    <xsd:import namespace="8820d500-ac9b-4d27-b538-6b1a522590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18fe76-bff8-454c-853d-3401085bf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444c108-d34f-4c01-85d9-27842d740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0d500-ac9b-4d27-b538-6b1a52259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18fe76-bff8-454c-853d-3401085bf30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C6C0F3-704F-4C53-A259-2B72E83B62C6}"/>
</file>

<file path=customXml/itemProps2.xml><?xml version="1.0" encoding="utf-8"?>
<ds:datastoreItem xmlns:ds="http://schemas.openxmlformats.org/officeDocument/2006/customXml" ds:itemID="{AC125EC9-AE10-480C-B3AC-EDAB4403A51D}"/>
</file>

<file path=customXml/itemProps3.xml><?xml version="1.0" encoding="utf-8"?>
<ds:datastoreItem xmlns:ds="http://schemas.openxmlformats.org/officeDocument/2006/customXml" ds:itemID="{22A82B4F-5E48-4BBD-AAC4-33E783D46CB7}"/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6</Words>
  <Application>Microsoft Office PowerPoint</Application>
  <PresentationFormat>Widescreen</PresentationFormat>
  <Paragraphs>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Green</dc:creator>
  <cp:lastModifiedBy>Gemma Green</cp:lastModifiedBy>
  <cp:revision>5</cp:revision>
  <dcterms:created xsi:type="dcterms:W3CDTF">2022-12-04T01:12:31Z</dcterms:created>
  <dcterms:modified xsi:type="dcterms:W3CDTF">2022-12-05T04:10:08Z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0x01010016E2510DB71D4F4AA89D1CA054C69857</vt:lpwstr>
  </property>
</Properties>
</file>