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603"/>
  </p:normalViewPr>
  <p:slideViewPr>
    <p:cSldViewPr snapToGrid="0" snapToObjects="1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9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8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0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1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9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74EF-4EFC-B14B-BBE2-B1589187750B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4562-8C81-A84C-8C1A-34B238E9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R45 non-associated dwelling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231" y="107034"/>
            <a:ext cx="9001288" cy="67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123" y="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646" y="0"/>
            <a:ext cx="9167446" cy="687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018" y="281354"/>
            <a:ext cx="8768862" cy="65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188" y="0"/>
            <a:ext cx="9344351" cy="70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R45 non-associated dwelling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Aaron Brown</cp:lastModifiedBy>
  <cp:revision>2</cp:revision>
  <dcterms:created xsi:type="dcterms:W3CDTF">2017-03-29T22:31:50Z</dcterms:created>
  <dcterms:modified xsi:type="dcterms:W3CDTF">2017-04-10T00:51:31Z</dcterms:modified>
</cp:coreProperties>
</file>